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81"/>
  </p:notesMasterIdLst>
  <p:handoutMasterIdLst>
    <p:handoutMasterId r:id="rId82"/>
  </p:handoutMasterIdLst>
  <p:sldIdLst>
    <p:sldId id="257" r:id="rId2"/>
    <p:sldId id="419" r:id="rId3"/>
    <p:sldId id="448" r:id="rId4"/>
    <p:sldId id="456" r:id="rId5"/>
    <p:sldId id="473" r:id="rId6"/>
    <p:sldId id="474" r:id="rId7"/>
    <p:sldId id="477" r:id="rId8"/>
    <p:sldId id="475" r:id="rId9"/>
    <p:sldId id="476" r:id="rId10"/>
    <p:sldId id="478" r:id="rId11"/>
    <p:sldId id="479" r:id="rId12"/>
    <p:sldId id="480" r:id="rId13"/>
    <p:sldId id="481" r:id="rId14"/>
    <p:sldId id="482" r:id="rId15"/>
    <p:sldId id="483" r:id="rId16"/>
    <p:sldId id="484" r:id="rId17"/>
    <p:sldId id="485" r:id="rId18"/>
    <p:sldId id="486" r:id="rId19"/>
    <p:sldId id="487" r:id="rId20"/>
    <p:sldId id="488" r:id="rId21"/>
    <p:sldId id="489" r:id="rId22"/>
    <p:sldId id="490" r:id="rId23"/>
    <p:sldId id="546" r:id="rId24"/>
    <p:sldId id="491" r:id="rId25"/>
    <p:sldId id="492" r:id="rId26"/>
    <p:sldId id="493" r:id="rId27"/>
    <p:sldId id="494" r:id="rId28"/>
    <p:sldId id="495" r:id="rId29"/>
    <p:sldId id="496" r:id="rId30"/>
    <p:sldId id="497" r:id="rId31"/>
    <p:sldId id="498" r:id="rId32"/>
    <p:sldId id="499" r:id="rId33"/>
    <p:sldId id="500" r:id="rId34"/>
    <p:sldId id="501" r:id="rId35"/>
    <p:sldId id="502" r:id="rId36"/>
    <p:sldId id="504" r:id="rId37"/>
    <p:sldId id="503" r:id="rId38"/>
    <p:sldId id="508" r:id="rId39"/>
    <p:sldId id="509" r:id="rId40"/>
    <p:sldId id="505" r:id="rId41"/>
    <p:sldId id="510" r:id="rId42"/>
    <p:sldId id="511" r:id="rId43"/>
    <p:sldId id="512" r:id="rId44"/>
    <p:sldId id="513" r:id="rId45"/>
    <p:sldId id="514" r:id="rId46"/>
    <p:sldId id="515" r:id="rId47"/>
    <p:sldId id="516" r:id="rId48"/>
    <p:sldId id="517" r:id="rId49"/>
    <p:sldId id="518" r:id="rId50"/>
    <p:sldId id="519" r:id="rId51"/>
    <p:sldId id="520" r:id="rId52"/>
    <p:sldId id="521" r:id="rId53"/>
    <p:sldId id="522" r:id="rId54"/>
    <p:sldId id="523" r:id="rId55"/>
    <p:sldId id="524" r:id="rId56"/>
    <p:sldId id="525" r:id="rId57"/>
    <p:sldId id="526" r:id="rId58"/>
    <p:sldId id="527" r:id="rId59"/>
    <p:sldId id="528" r:id="rId60"/>
    <p:sldId id="529" r:id="rId61"/>
    <p:sldId id="530" r:id="rId62"/>
    <p:sldId id="531" r:id="rId63"/>
    <p:sldId id="532" r:id="rId64"/>
    <p:sldId id="533" r:id="rId65"/>
    <p:sldId id="534" r:id="rId66"/>
    <p:sldId id="535" r:id="rId67"/>
    <p:sldId id="536" r:id="rId68"/>
    <p:sldId id="537" r:id="rId69"/>
    <p:sldId id="538" r:id="rId70"/>
    <p:sldId id="539" r:id="rId71"/>
    <p:sldId id="540" r:id="rId72"/>
    <p:sldId id="541" r:id="rId73"/>
    <p:sldId id="542" r:id="rId74"/>
    <p:sldId id="543" r:id="rId75"/>
    <p:sldId id="544" r:id="rId76"/>
    <p:sldId id="545" r:id="rId77"/>
    <p:sldId id="506" r:id="rId78"/>
    <p:sldId id="507" r:id="rId79"/>
    <p:sldId id="472" r:id="rId80"/>
  </p:sldIdLst>
  <p:sldSz cx="9144000" cy="6858000" type="letter"/>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2" autoAdjust="0"/>
  </p:normalViewPr>
  <p:slideViewPr>
    <p:cSldViewPr>
      <p:cViewPr varScale="1">
        <p:scale>
          <a:sx n="106" d="100"/>
          <a:sy n="106" d="100"/>
        </p:scale>
        <p:origin x="1044" y="9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37.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0706C87-B713-1C08-9B03-BE3D0EF5B94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endParaRPr lang="en-US" altLang="en-US"/>
          </a:p>
        </p:txBody>
      </p:sp>
      <p:sp>
        <p:nvSpPr>
          <p:cNvPr id="39939" name="Rectangle 3">
            <a:extLst>
              <a:ext uri="{FF2B5EF4-FFF2-40B4-BE49-F238E27FC236}">
                <a16:creationId xmlns:a16="http://schemas.microsoft.com/office/drawing/2014/main" id="{D8294227-B507-3C23-F199-84419E22C2E6}"/>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endParaRPr lang="en-US" altLang="en-US"/>
          </a:p>
        </p:txBody>
      </p:sp>
      <p:sp>
        <p:nvSpPr>
          <p:cNvPr id="39940" name="Rectangle 4">
            <a:extLst>
              <a:ext uri="{FF2B5EF4-FFF2-40B4-BE49-F238E27FC236}">
                <a16:creationId xmlns:a16="http://schemas.microsoft.com/office/drawing/2014/main" id="{ECA02C97-D9C1-9552-85AB-45493FC18B77}"/>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endParaRPr lang="en-US" altLang="en-US"/>
          </a:p>
        </p:txBody>
      </p:sp>
      <p:sp>
        <p:nvSpPr>
          <p:cNvPr id="39941" name="Rectangle 5">
            <a:extLst>
              <a:ext uri="{FF2B5EF4-FFF2-40B4-BE49-F238E27FC236}">
                <a16:creationId xmlns:a16="http://schemas.microsoft.com/office/drawing/2014/main" id="{55B660A2-ACA4-1241-77A3-1D6033C0C770}"/>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A9C4C432-B643-4724-9240-C583E7358F4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5E33FB0-24DE-C4BD-8911-F287C6A65BF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endParaRPr lang="en-US" altLang="en-US"/>
          </a:p>
        </p:txBody>
      </p:sp>
      <p:sp>
        <p:nvSpPr>
          <p:cNvPr id="3075" name="Rectangle 3">
            <a:extLst>
              <a:ext uri="{FF2B5EF4-FFF2-40B4-BE49-F238E27FC236}">
                <a16:creationId xmlns:a16="http://schemas.microsoft.com/office/drawing/2014/main" id="{211F3B7C-B77C-2788-5BAD-12EFC8A4C3B0}"/>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196739ED-F2AF-18BB-269D-09E935A64B2C}"/>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4109F1B1-C9FD-C37D-0F57-5C6B49CE7773}"/>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F6250092-8CFE-C1D2-F64B-F35AAA09DAAA}"/>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endParaRPr lang="en-US" altLang="en-US"/>
          </a:p>
        </p:txBody>
      </p:sp>
      <p:sp>
        <p:nvSpPr>
          <p:cNvPr id="3079" name="Rectangle 7">
            <a:extLst>
              <a:ext uri="{FF2B5EF4-FFF2-40B4-BE49-F238E27FC236}">
                <a16:creationId xmlns:a16="http://schemas.microsoft.com/office/drawing/2014/main" id="{3D3752F6-6913-0B82-12FB-6838532D2A9E}"/>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2AA4DB8D-F3EF-4768-9A9C-B8F0D138BB5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D3C94E-5ABA-A195-CBCA-B39BC8130F96}"/>
              </a:ext>
            </a:extLst>
          </p:cNvPr>
          <p:cNvSpPr>
            <a:spLocks noGrp="1" noChangeArrowheads="1"/>
          </p:cNvSpPr>
          <p:nvPr>
            <p:ph type="sldNum" sz="quarter" idx="5"/>
          </p:nvPr>
        </p:nvSpPr>
        <p:spPr>
          <a:ln/>
        </p:spPr>
        <p:txBody>
          <a:bodyPr/>
          <a:lstStyle/>
          <a:p>
            <a:fld id="{AC9E5AE7-37BA-4F58-9E5E-F1493AB5D70F}" type="slidenum">
              <a:rPr lang="en-US" altLang="en-US"/>
              <a:pPr/>
              <a:t>1</a:t>
            </a:fld>
            <a:endParaRPr lang="en-US" altLang="en-US"/>
          </a:p>
        </p:txBody>
      </p:sp>
      <p:sp>
        <p:nvSpPr>
          <p:cNvPr id="6146" name="Rectangle 2">
            <a:extLst>
              <a:ext uri="{FF2B5EF4-FFF2-40B4-BE49-F238E27FC236}">
                <a16:creationId xmlns:a16="http://schemas.microsoft.com/office/drawing/2014/main" id="{F63A7BAA-9B8F-283B-7783-D4699F41C688}"/>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7" name="Rectangle 3">
            <a:extLst>
              <a:ext uri="{FF2B5EF4-FFF2-40B4-BE49-F238E27FC236}">
                <a16:creationId xmlns:a16="http://schemas.microsoft.com/office/drawing/2014/main" id="{0EAE8B8D-5C43-CA37-49C7-4C7743903A5E}"/>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C6AD67-07C5-87E2-87EA-A6AE21284570}"/>
              </a:ext>
            </a:extLst>
          </p:cNvPr>
          <p:cNvSpPr>
            <a:spLocks noGrp="1" noChangeArrowheads="1"/>
          </p:cNvSpPr>
          <p:nvPr>
            <p:ph type="sldNum" sz="quarter" idx="5"/>
          </p:nvPr>
        </p:nvSpPr>
        <p:spPr>
          <a:ln/>
        </p:spPr>
        <p:txBody>
          <a:bodyPr/>
          <a:lstStyle/>
          <a:p>
            <a:fld id="{2910280D-272D-41DC-BDEF-858A0A9086C3}" type="slidenum">
              <a:rPr lang="en-US" altLang="en-US"/>
              <a:pPr/>
              <a:t>11</a:t>
            </a:fld>
            <a:endParaRPr lang="en-US" altLang="en-US"/>
          </a:p>
        </p:txBody>
      </p:sp>
      <p:sp>
        <p:nvSpPr>
          <p:cNvPr id="558082" name="Rectangle 2">
            <a:extLst>
              <a:ext uri="{FF2B5EF4-FFF2-40B4-BE49-F238E27FC236}">
                <a16:creationId xmlns:a16="http://schemas.microsoft.com/office/drawing/2014/main" id="{ACF7A144-5D06-CB74-6A16-292D2DA0C7F4}"/>
              </a:ext>
            </a:extLst>
          </p:cNvPr>
          <p:cNvSpPr>
            <a:spLocks noChangeArrowheads="1" noTextEdit="1"/>
          </p:cNvSpPr>
          <p:nvPr>
            <p:ph type="sldImg"/>
          </p:nvPr>
        </p:nvSpPr>
        <p:spPr>
          <a:ln/>
        </p:spPr>
      </p:sp>
      <p:sp>
        <p:nvSpPr>
          <p:cNvPr id="558083" name="Rectangle 3">
            <a:extLst>
              <a:ext uri="{FF2B5EF4-FFF2-40B4-BE49-F238E27FC236}">
                <a16:creationId xmlns:a16="http://schemas.microsoft.com/office/drawing/2014/main" id="{8FF66596-451F-183A-798E-EEAA73BC153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24ED15-91D6-512C-4C9C-CEAFDE52A11B}"/>
              </a:ext>
            </a:extLst>
          </p:cNvPr>
          <p:cNvSpPr>
            <a:spLocks noGrp="1" noChangeArrowheads="1"/>
          </p:cNvSpPr>
          <p:nvPr>
            <p:ph type="sldNum" sz="quarter" idx="5"/>
          </p:nvPr>
        </p:nvSpPr>
        <p:spPr>
          <a:ln/>
        </p:spPr>
        <p:txBody>
          <a:bodyPr/>
          <a:lstStyle/>
          <a:p>
            <a:fld id="{92312021-2152-47A3-B6C7-A31361EDD08C}" type="slidenum">
              <a:rPr lang="en-US" altLang="en-US"/>
              <a:pPr/>
              <a:t>12</a:t>
            </a:fld>
            <a:endParaRPr lang="en-US" altLang="en-US"/>
          </a:p>
        </p:txBody>
      </p:sp>
      <p:sp>
        <p:nvSpPr>
          <p:cNvPr id="560130" name="Rectangle 2">
            <a:extLst>
              <a:ext uri="{FF2B5EF4-FFF2-40B4-BE49-F238E27FC236}">
                <a16:creationId xmlns:a16="http://schemas.microsoft.com/office/drawing/2014/main" id="{22CA3C2E-4A51-8C81-1D7F-8A01A9247DFE}"/>
              </a:ext>
            </a:extLst>
          </p:cNvPr>
          <p:cNvSpPr>
            <a:spLocks noChangeArrowheads="1" noTextEdit="1"/>
          </p:cNvSpPr>
          <p:nvPr>
            <p:ph type="sldImg"/>
          </p:nvPr>
        </p:nvSpPr>
        <p:spPr>
          <a:ln/>
        </p:spPr>
      </p:sp>
      <p:sp>
        <p:nvSpPr>
          <p:cNvPr id="560131" name="Rectangle 3">
            <a:extLst>
              <a:ext uri="{FF2B5EF4-FFF2-40B4-BE49-F238E27FC236}">
                <a16:creationId xmlns:a16="http://schemas.microsoft.com/office/drawing/2014/main" id="{5EEFAD68-7E5F-7233-B4CC-291C38175E7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4D3243-4AE3-0C43-DB1E-12B378867559}"/>
              </a:ext>
            </a:extLst>
          </p:cNvPr>
          <p:cNvSpPr>
            <a:spLocks noGrp="1" noChangeArrowheads="1"/>
          </p:cNvSpPr>
          <p:nvPr>
            <p:ph type="sldNum" sz="quarter" idx="5"/>
          </p:nvPr>
        </p:nvSpPr>
        <p:spPr>
          <a:ln/>
        </p:spPr>
        <p:txBody>
          <a:bodyPr/>
          <a:lstStyle/>
          <a:p>
            <a:fld id="{B9D3CD47-1E3C-4139-93B1-309F28095D2E}" type="slidenum">
              <a:rPr lang="en-US" altLang="en-US"/>
              <a:pPr/>
              <a:t>13</a:t>
            </a:fld>
            <a:endParaRPr lang="en-US" altLang="en-US"/>
          </a:p>
        </p:txBody>
      </p:sp>
      <p:sp>
        <p:nvSpPr>
          <p:cNvPr id="562178" name="Rectangle 2">
            <a:extLst>
              <a:ext uri="{FF2B5EF4-FFF2-40B4-BE49-F238E27FC236}">
                <a16:creationId xmlns:a16="http://schemas.microsoft.com/office/drawing/2014/main" id="{B12B58F7-FF98-5D55-1731-2C1F6187631C}"/>
              </a:ext>
            </a:extLst>
          </p:cNvPr>
          <p:cNvSpPr>
            <a:spLocks noChangeArrowheads="1" noTextEdit="1"/>
          </p:cNvSpPr>
          <p:nvPr>
            <p:ph type="sldImg"/>
          </p:nvPr>
        </p:nvSpPr>
        <p:spPr>
          <a:ln/>
        </p:spPr>
      </p:sp>
      <p:sp>
        <p:nvSpPr>
          <p:cNvPr id="562179" name="Rectangle 3">
            <a:extLst>
              <a:ext uri="{FF2B5EF4-FFF2-40B4-BE49-F238E27FC236}">
                <a16:creationId xmlns:a16="http://schemas.microsoft.com/office/drawing/2014/main" id="{6F226566-AFDB-0929-10D5-256018DCCB1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11AF348-7A2E-3743-97BD-97DDECEF4355}"/>
              </a:ext>
            </a:extLst>
          </p:cNvPr>
          <p:cNvSpPr>
            <a:spLocks noGrp="1" noChangeArrowheads="1"/>
          </p:cNvSpPr>
          <p:nvPr>
            <p:ph type="sldNum" sz="quarter" idx="5"/>
          </p:nvPr>
        </p:nvSpPr>
        <p:spPr>
          <a:ln/>
        </p:spPr>
        <p:txBody>
          <a:bodyPr/>
          <a:lstStyle/>
          <a:p>
            <a:fld id="{DDA96CD9-E1F9-4C01-AB09-F71129CD2869}" type="slidenum">
              <a:rPr lang="en-US" altLang="en-US"/>
              <a:pPr/>
              <a:t>14</a:t>
            </a:fld>
            <a:endParaRPr lang="en-US" altLang="en-US"/>
          </a:p>
        </p:txBody>
      </p:sp>
      <p:sp>
        <p:nvSpPr>
          <p:cNvPr id="564226" name="Rectangle 2">
            <a:extLst>
              <a:ext uri="{FF2B5EF4-FFF2-40B4-BE49-F238E27FC236}">
                <a16:creationId xmlns:a16="http://schemas.microsoft.com/office/drawing/2014/main" id="{1AB4C451-A160-BA98-9A43-EBCA17EB41AB}"/>
              </a:ext>
            </a:extLst>
          </p:cNvPr>
          <p:cNvSpPr>
            <a:spLocks noChangeArrowheads="1" noTextEdit="1"/>
          </p:cNvSpPr>
          <p:nvPr>
            <p:ph type="sldImg"/>
          </p:nvPr>
        </p:nvSpPr>
        <p:spPr>
          <a:ln/>
        </p:spPr>
      </p:sp>
      <p:sp>
        <p:nvSpPr>
          <p:cNvPr id="564227" name="Rectangle 3">
            <a:extLst>
              <a:ext uri="{FF2B5EF4-FFF2-40B4-BE49-F238E27FC236}">
                <a16:creationId xmlns:a16="http://schemas.microsoft.com/office/drawing/2014/main" id="{560EEF7C-7139-A33C-4A73-9A1EBE325AA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FA75550-6BDB-CD7F-D318-D4676FC3D5AF}"/>
              </a:ext>
            </a:extLst>
          </p:cNvPr>
          <p:cNvSpPr>
            <a:spLocks noGrp="1" noChangeArrowheads="1"/>
          </p:cNvSpPr>
          <p:nvPr>
            <p:ph type="sldNum" sz="quarter" idx="5"/>
          </p:nvPr>
        </p:nvSpPr>
        <p:spPr>
          <a:ln/>
        </p:spPr>
        <p:txBody>
          <a:bodyPr/>
          <a:lstStyle/>
          <a:p>
            <a:fld id="{1AFF3415-7224-4093-9806-32DC4B4627E3}" type="slidenum">
              <a:rPr lang="en-US" altLang="en-US"/>
              <a:pPr/>
              <a:t>15</a:t>
            </a:fld>
            <a:endParaRPr lang="en-US" altLang="en-US"/>
          </a:p>
        </p:txBody>
      </p:sp>
      <p:sp>
        <p:nvSpPr>
          <p:cNvPr id="566274" name="Rectangle 2">
            <a:extLst>
              <a:ext uri="{FF2B5EF4-FFF2-40B4-BE49-F238E27FC236}">
                <a16:creationId xmlns:a16="http://schemas.microsoft.com/office/drawing/2014/main" id="{5D03A4AB-60EC-7F3C-0FA1-EE09978C7910}"/>
              </a:ext>
            </a:extLst>
          </p:cNvPr>
          <p:cNvSpPr>
            <a:spLocks noChangeArrowheads="1" noTextEdit="1"/>
          </p:cNvSpPr>
          <p:nvPr>
            <p:ph type="sldImg"/>
          </p:nvPr>
        </p:nvSpPr>
        <p:spPr>
          <a:ln/>
        </p:spPr>
      </p:sp>
      <p:sp>
        <p:nvSpPr>
          <p:cNvPr id="566275" name="Rectangle 3">
            <a:extLst>
              <a:ext uri="{FF2B5EF4-FFF2-40B4-BE49-F238E27FC236}">
                <a16:creationId xmlns:a16="http://schemas.microsoft.com/office/drawing/2014/main" id="{206204B9-5EFA-1240-3958-1E741A3BF17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789961F-E7A0-37C1-F63D-2AF8CA14A216}"/>
              </a:ext>
            </a:extLst>
          </p:cNvPr>
          <p:cNvSpPr>
            <a:spLocks noGrp="1" noChangeArrowheads="1"/>
          </p:cNvSpPr>
          <p:nvPr>
            <p:ph type="sldNum" sz="quarter" idx="5"/>
          </p:nvPr>
        </p:nvSpPr>
        <p:spPr>
          <a:ln/>
        </p:spPr>
        <p:txBody>
          <a:bodyPr/>
          <a:lstStyle/>
          <a:p>
            <a:fld id="{B34D0979-4858-41F1-9D43-D8D3CA68BA64}" type="slidenum">
              <a:rPr lang="en-US" altLang="en-US"/>
              <a:pPr/>
              <a:t>16</a:t>
            </a:fld>
            <a:endParaRPr lang="en-US" altLang="en-US"/>
          </a:p>
        </p:txBody>
      </p:sp>
      <p:sp>
        <p:nvSpPr>
          <p:cNvPr id="568322" name="Rectangle 2">
            <a:extLst>
              <a:ext uri="{FF2B5EF4-FFF2-40B4-BE49-F238E27FC236}">
                <a16:creationId xmlns:a16="http://schemas.microsoft.com/office/drawing/2014/main" id="{4C3F986D-3BA2-C823-82EB-16804A14CE7C}"/>
              </a:ext>
            </a:extLst>
          </p:cNvPr>
          <p:cNvSpPr>
            <a:spLocks noChangeArrowheads="1" noTextEdit="1"/>
          </p:cNvSpPr>
          <p:nvPr>
            <p:ph type="sldImg"/>
          </p:nvPr>
        </p:nvSpPr>
        <p:spPr>
          <a:ln/>
        </p:spPr>
      </p:sp>
      <p:sp>
        <p:nvSpPr>
          <p:cNvPr id="568323" name="Rectangle 3">
            <a:extLst>
              <a:ext uri="{FF2B5EF4-FFF2-40B4-BE49-F238E27FC236}">
                <a16:creationId xmlns:a16="http://schemas.microsoft.com/office/drawing/2014/main" id="{815F8B59-ADF0-3144-8CAB-5C5250861DA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96188B-4196-6C59-100E-489F04D2809E}"/>
              </a:ext>
            </a:extLst>
          </p:cNvPr>
          <p:cNvSpPr>
            <a:spLocks noGrp="1" noChangeArrowheads="1"/>
          </p:cNvSpPr>
          <p:nvPr>
            <p:ph type="sldNum" sz="quarter" idx="5"/>
          </p:nvPr>
        </p:nvSpPr>
        <p:spPr>
          <a:ln/>
        </p:spPr>
        <p:txBody>
          <a:bodyPr/>
          <a:lstStyle/>
          <a:p>
            <a:fld id="{98C8D30C-B0AE-4737-8C12-3EE304DCAF9A}" type="slidenum">
              <a:rPr lang="en-US" altLang="en-US"/>
              <a:pPr/>
              <a:t>17</a:t>
            </a:fld>
            <a:endParaRPr lang="en-US" altLang="en-US"/>
          </a:p>
        </p:txBody>
      </p:sp>
      <p:sp>
        <p:nvSpPr>
          <p:cNvPr id="570370" name="Rectangle 2">
            <a:extLst>
              <a:ext uri="{FF2B5EF4-FFF2-40B4-BE49-F238E27FC236}">
                <a16:creationId xmlns:a16="http://schemas.microsoft.com/office/drawing/2014/main" id="{BCDD2862-ACD3-F694-520D-1F9A6D4B8F61}"/>
              </a:ext>
            </a:extLst>
          </p:cNvPr>
          <p:cNvSpPr>
            <a:spLocks noChangeArrowheads="1" noTextEdit="1"/>
          </p:cNvSpPr>
          <p:nvPr>
            <p:ph type="sldImg"/>
          </p:nvPr>
        </p:nvSpPr>
        <p:spPr>
          <a:ln/>
        </p:spPr>
      </p:sp>
      <p:sp>
        <p:nvSpPr>
          <p:cNvPr id="570371" name="Rectangle 3">
            <a:extLst>
              <a:ext uri="{FF2B5EF4-FFF2-40B4-BE49-F238E27FC236}">
                <a16:creationId xmlns:a16="http://schemas.microsoft.com/office/drawing/2014/main" id="{0E279E47-2451-6BFF-C0C2-1C0CA4EB3C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017133-0B8C-BB06-65AA-566A964BF81E}"/>
              </a:ext>
            </a:extLst>
          </p:cNvPr>
          <p:cNvSpPr>
            <a:spLocks noGrp="1" noChangeArrowheads="1"/>
          </p:cNvSpPr>
          <p:nvPr>
            <p:ph type="sldNum" sz="quarter" idx="5"/>
          </p:nvPr>
        </p:nvSpPr>
        <p:spPr>
          <a:ln/>
        </p:spPr>
        <p:txBody>
          <a:bodyPr/>
          <a:lstStyle/>
          <a:p>
            <a:fld id="{955DA691-C92B-418E-B8D8-D644433D9A40}" type="slidenum">
              <a:rPr lang="en-US" altLang="en-US"/>
              <a:pPr/>
              <a:t>18</a:t>
            </a:fld>
            <a:endParaRPr lang="en-US" altLang="en-US"/>
          </a:p>
        </p:txBody>
      </p:sp>
      <p:sp>
        <p:nvSpPr>
          <p:cNvPr id="572418" name="Rectangle 2">
            <a:extLst>
              <a:ext uri="{FF2B5EF4-FFF2-40B4-BE49-F238E27FC236}">
                <a16:creationId xmlns:a16="http://schemas.microsoft.com/office/drawing/2014/main" id="{F36B1B07-58C3-2FF5-97E0-8A0077F0B5FC}"/>
              </a:ext>
            </a:extLst>
          </p:cNvPr>
          <p:cNvSpPr>
            <a:spLocks noChangeArrowheads="1" noTextEdit="1"/>
          </p:cNvSpPr>
          <p:nvPr>
            <p:ph type="sldImg"/>
          </p:nvPr>
        </p:nvSpPr>
        <p:spPr>
          <a:ln/>
        </p:spPr>
      </p:sp>
      <p:sp>
        <p:nvSpPr>
          <p:cNvPr id="572419" name="Rectangle 3">
            <a:extLst>
              <a:ext uri="{FF2B5EF4-FFF2-40B4-BE49-F238E27FC236}">
                <a16:creationId xmlns:a16="http://schemas.microsoft.com/office/drawing/2014/main" id="{FA8A6FFA-658E-FC90-DDE5-16394E8BB12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275748-A003-4D32-54BD-E01A38BF16FC}"/>
              </a:ext>
            </a:extLst>
          </p:cNvPr>
          <p:cNvSpPr>
            <a:spLocks noGrp="1" noChangeArrowheads="1"/>
          </p:cNvSpPr>
          <p:nvPr>
            <p:ph type="sldNum" sz="quarter" idx="5"/>
          </p:nvPr>
        </p:nvSpPr>
        <p:spPr>
          <a:ln/>
        </p:spPr>
        <p:txBody>
          <a:bodyPr/>
          <a:lstStyle/>
          <a:p>
            <a:fld id="{AB888242-FD40-46C3-A25D-8471DC7ABA3F}" type="slidenum">
              <a:rPr lang="en-US" altLang="en-US"/>
              <a:pPr/>
              <a:t>19</a:t>
            </a:fld>
            <a:endParaRPr lang="en-US" altLang="en-US"/>
          </a:p>
        </p:txBody>
      </p:sp>
      <p:sp>
        <p:nvSpPr>
          <p:cNvPr id="574466" name="Rectangle 2">
            <a:extLst>
              <a:ext uri="{FF2B5EF4-FFF2-40B4-BE49-F238E27FC236}">
                <a16:creationId xmlns:a16="http://schemas.microsoft.com/office/drawing/2014/main" id="{E45DA494-D8B8-58A0-2AC3-AF46EE85A056}"/>
              </a:ext>
            </a:extLst>
          </p:cNvPr>
          <p:cNvSpPr>
            <a:spLocks noChangeArrowheads="1" noTextEdit="1"/>
          </p:cNvSpPr>
          <p:nvPr>
            <p:ph type="sldImg"/>
          </p:nvPr>
        </p:nvSpPr>
        <p:spPr>
          <a:ln/>
        </p:spPr>
      </p:sp>
      <p:sp>
        <p:nvSpPr>
          <p:cNvPr id="574467" name="Rectangle 3">
            <a:extLst>
              <a:ext uri="{FF2B5EF4-FFF2-40B4-BE49-F238E27FC236}">
                <a16:creationId xmlns:a16="http://schemas.microsoft.com/office/drawing/2014/main" id="{D55ED997-B131-11DF-F484-777735EFB6A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7357BB-27E6-E530-34C5-901208D0171E}"/>
              </a:ext>
            </a:extLst>
          </p:cNvPr>
          <p:cNvSpPr>
            <a:spLocks noGrp="1" noChangeArrowheads="1"/>
          </p:cNvSpPr>
          <p:nvPr>
            <p:ph type="sldNum" sz="quarter" idx="5"/>
          </p:nvPr>
        </p:nvSpPr>
        <p:spPr>
          <a:ln/>
        </p:spPr>
        <p:txBody>
          <a:bodyPr/>
          <a:lstStyle/>
          <a:p>
            <a:fld id="{451D69C4-44FD-49F8-A9F8-265CAC84C388}" type="slidenum">
              <a:rPr lang="en-US" altLang="en-US"/>
              <a:pPr/>
              <a:t>20</a:t>
            </a:fld>
            <a:endParaRPr lang="en-US" altLang="en-US"/>
          </a:p>
        </p:txBody>
      </p:sp>
      <p:sp>
        <p:nvSpPr>
          <p:cNvPr id="576514" name="Rectangle 2">
            <a:extLst>
              <a:ext uri="{FF2B5EF4-FFF2-40B4-BE49-F238E27FC236}">
                <a16:creationId xmlns:a16="http://schemas.microsoft.com/office/drawing/2014/main" id="{B3C45A39-CF88-9924-7B59-7CF0F14247EB}"/>
              </a:ext>
            </a:extLst>
          </p:cNvPr>
          <p:cNvSpPr>
            <a:spLocks noChangeArrowheads="1" noTextEdit="1"/>
          </p:cNvSpPr>
          <p:nvPr>
            <p:ph type="sldImg"/>
          </p:nvPr>
        </p:nvSpPr>
        <p:spPr>
          <a:ln/>
        </p:spPr>
      </p:sp>
      <p:sp>
        <p:nvSpPr>
          <p:cNvPr id="576515" name="Rectangle 3">
            <a:extLst>
              <a:ext uri="{FF2B5EF4-FFF2-40B4-BE49-F238E27FC236}">
                <a16:creationId xmlns:a16="http://schemas.microsoft.com/office/drawing/2014/main" id="{8D81E170-081D-DF3A-DBBF-F5A6491C989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AC5AD5-C780-9C30-8FF8-BF4FCFBC2D12}"/>
              </a:ext>
            </a:extLst>
          </p:cNvPr>
          <p:cNvSpPr>
            <a:spLocks noGrp="1" noChangeArrowheads="1"/>
          </p:cNvSpPr>
          <p:nvPr>
            <p:ph type="sldNum" sz="quarter" idx="5"/>
          </p:nvPr>
        </p:nvSpPr>
        <p:spPr>
          <a:ln/>
        </p:spPr>
        <p:txBody>
          <a:bodyPr/>
          <a:lstStyle/>
          <a:p>
            <a:fld id="{1CD4C6E7-11AB-4DD7-84DA-FB9944232147}" type="slidenum">
              <a:rPr lang="en-US" altLang="en-US"/>
              <a:pPr/>
              <a:t>3</a:t>
            </a:fld>
            <a:endParaRPr lang="en-US" altLang="en-US"/>
          </a:p>
        </p:txBody>
      </p:sp>
      <p:sp>
        <p:nvSpPr>
          <p:cNvPr id="359426" name="Rectangle 2">
            <a:extLst>
              <a:ext uri="{FF2B5EF4-FFF2-40B4-BE49-F238E27FC236}">
                <a16:creationId xmlns:a16="http://schemas.microsoft.com/office/drawing/2014/main" id="{784D10D8-E4FE-9AF6-2D25-35BC079241F9}"/>
              </a:ext>
            </a:extLst>
          </p:cNvPr>
          <p:cNvSpPr>
            <a:spLocks noChangeArrowheads="1" noTextEdit="1"/>
          </p:cNvSpPr>
          <p:nvPr>
            <p:ph type="sldImg"/>
          </p:nvPr>
        </p:nvSpPr>
        <p:spPr>
          <a:ln/>
        </p:spPr>
      </p:sp>
      <p:sp>
        <p:nvSpPr>
          <p:cNvPr id="359427" name="Rectangle 3">
            <a:extLst>
              <a:ext uri="{FF2B5EF4-FFF2-40B4-BE49-F238E27FC236}">
                <a16:creationId xmlns:a16="http://schemas.microsoft.com/office/drawing/2014/main" id="{9983C0E0-CCB0-A7B1-910F-E091AE35EB0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C1F438-8C35-FBFA-9654-D6DD7428CE4D}"/>
              </a:ext>
            </a:extLst>
          </p:cNvPr>
          <p:cNvSpPr>
            <a:spLocks noGrp="1" noChangeArrowheads="1"/>
          </p:cNvSpPr>
          <p:nvPr>
            <p:ph type="sldNum" sz="quarter" idx="5"/>
          </p:nvPr>
        </p:nvSpPr>
        <p:spPr>
          <a:ln/>
        </p:spPr>
        <p:txBody>
          <a:bodyPr/>
          <a:lstStyle/>
          <a:p>
            <a:fld id="{C9C056F0-EE98-474C-B5E2-4F3CAF46F779}" type="slidenum">
              <a:rPr lang="en-US" altLang="en-US"/>
              <a:pPr/>
              <a:t>21</a:t>
            </a:fld>
            <a:endParaRPr lang="en-US" altLang="en-US"/>
          </a:p>
        </p:txBody>
      </p:sp>
      <p:sp>
        <p:nvSpPr>
          <p:cNvPr id="578562" name="Rectangle 2">
            <a:extLst>
              <a:ext uri="{FF2B5EF4-FFF2-40B4-BE49-F238E27FC236}">
                <a16:creationId xmlns:a16="http://schemas.microsoft.com/office/drawing/2014/main" id="{16C12F43-1925-A48A-1136-85C7EE966417}"/>
              </a:ext>
            </a:extLst>
          </p:cNvPr>
          <p:cNvSpPr>
            <a:spLocks noChangeArrowheads="1" noTextEdit="1"/>
          </p:cNvSpPr>
          <p:nvPr>
            <p:ph type="sldImg"/>
          </p:nvPr>
        </p:nvSpPr>
        <p:spPr>
          <a:ln/>
        </p:spPr>
      </p:sp>
      <p:sp>
        <p:nvSpPr>
          <p:cNvPr id="578563" name="Rectangle 3">
            <a:extLst>
              <a:ext uri="{FF2B5EF4-FFF2-40B4-BE49-F238E27FC236}">
                <a16:creationId xmlns:a16="http://schemas.microsoft.com/office/drawing/2014/main" id="{01AD6F05-0485-80C3-CE43-2F41FE5F42E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BD562A-24B7-9880-A6FC-DDC8522D8FDB}"/>
              </a:ext>
            </a:extLst>
          </p:cNvPr>
          <p:cNvSpPr>
            <a:spLocks noGrp="1" noChangeArrowheads="1"/>
          </p:cNvSpPr>
          <p:nvPr>
            <p:ph type="sldNum" sz="quarter" idx="5"/>
          </p:nvPr>
        </p:nvSpPr>
        <p:spPr>
          <a:ln/>
        </p:spPr>
        <p:txBody>
          <a:bodyPr/>
          <a:lstStyle/>
          <a:p>
            <a:fld id="{E67B8E08-3CD4-40AF-A631-187A330E5673}" type="slidenum">
              <a:rPr lang="en-US" altLang="en-US"/>
              <a:pPr/>
              <a:t>22</a:t>
            </a:fld>
            <a:endParaRPr lang="en-US" altLang="en-US"/>
          </a:p>
        </p:txBody>
      </p:sp>
      <p:sp>
        <p:nvSpPr>
          <p:cNvPr id="580610" name="Rectangle 2">
            <a:extLst>
              <a:ext uri="{FF2B5EF4-FFF2-40B4-BE49-F238E27FC236}">
                <a16:creationId xmlns:a16="http://schemas.microsoft.com/office/drawing/2014/main" id="{3FA16EE2-9158-9A65-F07D-53ACC4641003}"/>
              </a:ext>
            </a:extLst>
          </p:cNvPr>
          <p:cNvSpPr>
            <a:spLocks noChangeArrowheads="1" noTextEdit="1"/>
          </p:cNvSpPr>
          <p:nvPr>
            <p:ph type="sldImg"/>
          </p:nvPr>
        </p:nvSpPr>
        <p:spPr>
          <a:ln/>
        </p:spPr>
      </p:sp>
      <p:sp>
        <p:nvSpPr>
          <p:cNvPr id="580611" name="Rectangle 3">
            <a:extLst>
              <a:ext uri="{FF2B5EF4-FFF2-40B4-BE49-F238E27FC236}">
                <a16:creationId xmlns:a16="http://schemas.microsoft.com/office/drawing/2014/main" id="{7377DE13-43C5-4AD9-BF7E-06F9EF79AED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7B8F433-E578-2176-16E6-E0E695279069}"/>
              </a:ext>
            </a:extLst>
          </p:cNvPr>
          <p:cNvSpPr>
            <a:spLocks noGrp="1" noChangeArrowheads="1"/>
          </p:cNvSpPr>
          <p:nvPr>
            <p:ph type="sldNum" sz="quarter" idx="5"/>
          </p:nvPr>
        </p:nvSpPr>
        <p:spPr>
          <a:ln/>
        </p:spPr>
        <p:txBody>
          <a:bodyPr/>
          <a:lstStyle/>
          <a:p>
            <a:fld id="{11A7E4FA-7855-4CDE-8F88-6DBF7C50B5C8}" type="slidenum">
              <a:rPr lang="en-US" altLang="en-US"/>
              <a:pPr/>
              <a:t>23</a:t>
            </a:fld>
            <a:endParaRPr lang="en-US" altLang="en-US"/>
          </a:p>
        </p:txBody>
      </p:sp>
      <p:sp>
        <p:nvSpPr>
          <p:cNvPr id="695298" name="Rectangle 2">
            <a:extLst>
              <a:ext uri="{FF2B5EF4-FFF2-40B4-BE49-F238E27FC236}">
                <a16:creationId xmlns:a16="http://schemas.microsoft.com/office/drawing/2014/main" id="{6F0BA683-9898-1E43-6F90-494E635F87BF}"/>
              </a:ext>
            </a:extLst>
          </p:cNvPr>
          <p:cNvSpPr>
            <a:spLocks noChangeArrowheads="1" noTextEdit="1"/>
          </p:cNvSpPr>
          <p:nvPr>
            <p:ph type="sldImg"/>
          </p:nvPr>
        </p:nvSpPr>
        <p:spPr>
          <a:ln/>
        </p:spPr>
      </p:sp>
      <p:sp>
        <p:nvSpPr>
          <p:cNvPr id="695299" name="Rectangle 3">
            <a:extLst>
              <a:ext uri="{FF2B5EF4-FFF2-40B4-BE49-F238E27FC236}">
                <a16:creationId xmlns:a16="http://schemas.microsoft.com/office/drawing/2014/main" id="{626B2964-01D6-7454-B644-52D6BBEAB7D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E47768F-AD76-9A67-7370-8A15D92BAA0E}"/>
              </a:ext>
            </a:extLst>
          </p:cNvPr>
          <p:cNvSpPr>
            <a:spLocks noGrp="1" noChangeArrowheads="1"/>
          </p:cNvSpPr>
          <p:nvPr>
            <p:ph type="sldNum" sz="quarter" idx="5"/>
          </p:nvPr>
        </p:nvSpPr>
        <p:spPr>
          <a:ln/>
        </p:spPr>
        <p:txBody>
          <a:bodyPr/>
          <a:lstStyle/>
          <a:p>
            <a:fld id="{8CFC69E1-1E19-4377-8350-EF42861713C3}" type="slidenum">
              <a:rPr lang="en-US" altLang="en-US"/>
              <a:pPr/>
              <a:t>24</a:t>
            </a:fld>
            <a:endParaRPr lang="en-US" altLang="en-US"/>
          </a:p>
        </p:txBody>
      </p:sp>
      <p:sp>
        <p:nvSpPr>
          <p:cNvPr id="582658" name="Rectangle 2">
            <a:extLst>
              <a:ext uri="{FF2B5EF4-FFF2-40B4-BE49-F238E27FC236}">
                <a16:creationId xmlns:a16="http://schemas.microsoft.com/office/drawing/2014/main" id="{104BAF2E-BBA6-D56F-7D99-5A5E9A006193}"/>
              </a:ext>
            </a:extLst>
          </p:cNvPr>
          <p:cNvSpPr>
            <a:spLocks noChangeArrowheads="1" noTextEdit="1"/>
          </p:cNvSpPr>
          <p:nvPr>
            <p:ph type="sldImg"/>
          </p:nvPr>
        </p:nvSpPr>
        <p:spPr>
          <a:ln/>
        </p:spPr>
      </p:sp>
      <p:sp>
        <p:nvSpPr>
          <p:cNvPr id="582659" name="Rectangle 3">
            <a:extLst>
              <a:ext uri="{FF2B5EF4-FFF2-40B4-BE49-F238E27FC236}">
                <a16:creationId xmlns:a16="http://schemas.microsoft.com/office/drawing/2014/main" id="{5C670486-8700-C662-4DE8-336C688B410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04512E8-5D48-511A-A9D4-BECA82F1056F}"/>
              </a:ext>
            </a:extLst>
          </p:cNvPr>
          <p:cNvSpPr>
            <a:spLocks noGrp="1" noChangeArrowheads="1"/>
          </p:cNvSpPr>
          <p:nvPr>
            <p:ph type="sldNum" sz="quarter" idx="5"/>
          </p:nvPr>
        </p:nvSpPr>
        <p:spPr>
          <a:ln/>
        </p:spPr>
        <p:txBody>
          <a:bodyPr/>
          <a:lstStyle/>
          <a:p>
            <a:fld id="{2FB47479-B2BD-41CB-8964-39602266DA81}" type="slidenum">
              <a:rPr lang="en-US" altLang="en-US"/>
              <a:pPr/>
              <a:t>25</a:t>
            </a:fld>
            <a:endParaRPr lang="en-US" altLang="en-US"/>
          </a:p>
        </p:txBody>
      </p:sp>
      <p:sp>
        <p:nvSpPr>
          <p:cNvPr id="584706" name="Rectangle 2">
            <a:extLst>
              <a:ext uri="{FF2B5EF4-FFF2-40B4-BE49-F238E27FC236}">
                <a16:creationId xmlns:a16="http://schemas.microsoft.com/office/drawing/2014/main" id="{07D46EBC-FF92-4F2F-B846-CBDD2EC77ED6}"/>
              </a:ext>
            </a:extLst>
          </p:cNvPr>
          <p:cNvSpPr>
            <a:spLocks noChangeArrowheads="1" noTextEdit="1"/>
          </p:cNvSpPr>
          <p:nvPr>
            <p:ph type="sldImg"/>
          </p:nvPr>
        </p:nvSpPr>
        <p:spPr>
          <a:ln/>
        </p:spPr>
      </p:sp>
      <p:sp>
        <p:nvSpPr>
          <p:cNvPr id="584707" name="Rectangle 3">
            <a:extLst>
              <a:ext uri="{FF2B5EF4-FFF2-40B4-BE49-F238E27FC236}">
                <a16:creationId xmlns:a16="http://schemas.microsoft.com/office/drawing/2014/main" id="{51486946-A6CE-3B16-5099-63D4EE453CF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4025CE4-0965-8202-8E46-5BC663C454CC}"/>
              </a:ext>
            </a:extLst>
          </p:cNvPr>
          <p:cNvSpPr>
            <a:spLocks noGrp="1" noChangeArrowheads="1"/>
          </p:cNvSpPr>
          <p:nvPr>
            <p:ph type="sldNum" sz="quarter" idx="5"/>
          </p:nvPr>
        </p:nvSpPr>
        <p:spPr>
          <a:ln/>
        </p:spPr>
        <p:txBody>
          <a:bodyPr/>
          <a:lstStyle/>
          <a:p>
            <a:fld id="{E8BF5C22-3D05-4ECC-AF8E-AD5B0C0AB400}" type="slidenum">
              <a:rPr lang="en-US" altLang="en-US"/>
              <a:pPr/>
              <a:t>26</a:t>
            </a:fld>
            <a:endParaRPr lang="en-US" altLang="en-US"/>
          </a:p>
        </p:txBody>
      </p:sp>
      <p:sp>
        <p:nvSpPr>
          <p:cNvPr id="586754" name="Rectangle 2">
            <a:extLst>
              <a:ext uri="{FF2B5EF4-FFF2-40B4-BE49-F238E27FC236}">
                <a16:creationId xmlns:a16="http://schemas.microsoft.com/office/drawing/2014/main" id="{9524C180-F473-F169-8729-6C4F7F150487}"/>
              </a:ext>
            </a:extLst>
          </p:cNvPr>
          <p:cNvSpPr>
            <a:spLocks noChangeArrowheads="1" noTextEdit="1"/>
          </p:cNvSpPr>
          <p:nvPr>
            <p:ph type="sldImg"/>
          </p:nvPr>
        </p:nvSpPr>
        <p:spPr>
          <a:ln/>
        </p:spPr>
      </p:sp>
      <p:sp>
        <p:nvSpPr>
          <p:cNvPr id="586755" name="Rectangle 3">
            <a:extLst>
              <a:ext uri="{FF2B5EF4-FFF2-40B4-BE49-F238E27FC236}">
                <a16:creationId xmlns:a16="http://schemas.microsoft.com/office/drawing/2014/main" id="{E8A19291-3590-6D67-41D8-A97DEC1B470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2E4323D-1C12-9BE0-8A41-286F6E48E7B0}"/>
              </a:ext>
            </a:extLst>
          </p:cNvPr>
          <p:cNvSpPr>
            <a:spLocks noGrp="1" noChangeArrowheads="1"/>
          </p:cNvSpPr>
          <p:nvPr>
            <p:ph type="sldNum" sz="quarter" idx="5"/>
          </p:nvPr>
        </p:nvSpPr>
        <p:spPr>
          <a:ln/>
        </p:spPr>
        <p:txBody>
          <a:bodyPr/>
          <a:lstStyle/>
          <a:p>
            <a:fld id="{767D18FE-7A65-4462-800E-DC2DB2A32576}" type="slidenum">
              <a:rPr lang="en-US" altLang="en-US"/>
              <a:pPr/>
              <a:t>27</a:t>
            </a:fld>
            <a:endParaRPr lang="en-US" altLang="en-US"/>
          </a:p>
        </p:txBody>
      </p:sp>
      <p:sp>
        <p:nvSpPr>
          <p:cNvPr id="588802" name="Rectangle 2">
            <a:extLst>
              <a:ext uri="{FF2B5EF4-FFF2-40B4-BE49-F238E27FC236}">
                <a16:creationId xmlns:a16="http://schemas.microsoft.com/office/drawing/2014/main" id="{5F53F2BC-908E-6100-875C-F73AC85624F0}"/>
              </a:ext>
            </a:extLst>
          </p:cNvPr>
          <p:cNvSpPr>
            <a:spLocks noChangeArrowheads="1" noTextEdit="1"/>
          </p:cNvSpPr>
          <p:nvPr>
            <p:ph type="sldImg"/>
          </p:nvPr>
        </p:nvSpPr>
        <p:spPr>
          <a:ln/>
        </p:spPr>
      </p:sp>
      <p:sp>
        <p:nvSpPr>
          <p:cNvPr id="588803" name="Rectangle 3">
            <a:extLst>
              <a:ext uri="{FF2B5EF4-FFF2-40B4-BE49-F238E27FC236}">
                <a16:creationId xmlns:a16="http://schemas.microsoft.com/office/drawing/2014/main" id="{3CAF0E76-C936-394D-299C-67D6BF244B7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F8B1EA1-3B78-FA4D-49DE-3CF7C23E2579}"/>
              </a:ext>
            </a:extLst>
          </p:cNvPr>
          <p:cNvSpPr>
            <a:spLocks noGrp="1" noChangeArrowheads="1"/>
          </p:cNvSpPr>
          <p:nvPr>
            <p:ph type="sldNum" sz="quarter" idx="5"/>
          </p:nvPr>
        </p:nvSpPr>
        <p:spPr>
          <a:ln/>
        </p:spPr>
        <p:txBody>
          <a:bodyPr/>
          <a:lstStyle/>
          <a:p>
            <a:fld id="{157A44BE-D9BC-4A9D-85AB-6168436061BC}" type="slidenum">
              <a:rPr lang="en-US" altLang="en-US"/>
              <a:pPr/>
              <a:t>28</a:t>
            </a:fld>
            <a:endParaRPr lang="en-US" altLang="en-US"/>
          </a:p>
        </p:txBody>
      </p:sp>
      <p:sp>
        <p:nvSpPr>
          <p:cNvPr id="590850" name="Rectangle 2">
            <a:extLst>
              <a:ext uri="{FF2B5EF4-FFF2-40B4-BE49-F238E27FC236}">
                <a16:creationId xmlns:a16="http://schemas.microsoft.com/office/drawing/2014/main" id="{D78863D2-C5F3-49B6-E09C-2D613CB60E25}"/>
              </a:ext>
            </a:extLst>
          </p:cNvPr>
          <p:cNvSpPr>
            <a:spLocks noChangeArrowheads="1" noTextEdit="1"/>
          </p:cNvSpPr>
          <p:nvPr>
            <p:ph type="sldImg"/>
          </p:nvPr>
        </p:nvSpPr>
        <p:spPr>
          <a:ln/>
        </p:spPr>
      </p:sp>
      <p:sp>
        <p:nvSpPr>
          <p:cNvPr id="590851" name="Rectangle 3">
            <a:extLst>
              <a:ext uri="{FF2B5EF4-FFF2-40B4-BE49-F238E27FC236}">
                <a16:creationId xmlns:a16="http://schemas.microsoft.com/office/drawing/2014/main" id="{BBC746D8-702E-3CB9-B101-E90F018CF2C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ED112BB-2D92-6CC1-C857-AF85BA8AFBF8}"/>
              </a:ext>
            </a:extLst>
          </p:cNvPr>
          <p:cNvSpPr>
            <a:spLocks noGrp="1" noChangeArrowheads="1"/>
          </p:cNvSpPr>
          <p:nvPr>
            <p:ph type="sldNum" sz="quarter" idx="5"/>
          </p:nvPr>
        </p:nvSpPr>
        <p:spPr>
          <a:ln/>
        </p:spPr>
        <p:txBody>
          <a:bodyPr/>
          <a:lstStyle/>
          <a:p>
            <a:fld id="{D67813C7-3701-433A-B9B8-22D275203229}" type="slidenum">
              <a:rPr lang="en-US" altLang="en-US"/>
              <a:pPr/>
              <a:t>29</a:t>
            </a:fld>
            <a:endParaRPr lang="en-US" altLang="en-US"/>
          </a:p>
        </p:txBody>
      </p:sp>
      <p:sp>
        <p:nvSpPr>
          <p:cNvPr id="592898" name="Rectangle 2">
            <a:extLst>
              <a:ext uri="{FF2B5EF4-FFF2-40B4-BE49-F238E27FC236}">
                <a16:creationId xmlns:a16="http://schemas.microsoft.com/office/drawing/2014/main" id="{F1521B2C-EB2B-187D-4BDA-DA8B06FA5E07}"/>
              </a:ext>
            </a:extLst>
          </p:cNvPr>
          <p:cNvSpPr>
            <a:spLocks noChangeArrowheads="1" noTextEdit="1"/>
          </p:cNvSpPr>
          <p:nvPr>
            <p:ph type="sldImg"/>
          </p:nvPr>
        </p:nvSpPr>
        <p:spPr>
          <a:ln/>
        </p:spPr>
      </p:sp>
      <p:sp>
        <p:nvSpPr>
          <p:cNvPr id="592899" name="Rectangle 3">
            <a:extLst>
              <a:ext uri="{FF2B5EF4-FFF2-40B4-BE49-F238E27FC236}">
                <a16:creationId xmlns:a16="http://schemas.microsoft.com/office/drawing/2014/main" id="{86717F75-A690-57C5-DB26-44557C064C7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3429805-E247-72E5-227D-0AD7C41FADFF}"/>
              </a:ext>
            </a:extLst>
          </p:cNvPr>
          <p:cNvSpPr>
            <a:spLocks noGrp="1" noChangeArrowheads="1"/>
          </p:cNvSpPr>
          <p:nvPr>
            <p:ph type="sldNum" sz="quarter" idx="5"/>
          </p:nvPr>
        </p:nvSpPr>
        <p:spPr>
          <a:ln/>
        </p:spPr>
        <p:txBody>
          <a:bodyPr/>
          <a:lstStyle/>
          <a:p>
            <a:fld id="{03E01159-2025-44B4-B27F-D690C5190405}" type="slidenum">
              <a:rPr lang="en-US" altLang="en-US"/>
              <a:pPr/>
              <a:t>30</a:t>
            </a:fld>
            <a:endParaRPr lang="en-US" altLang="en-US"/>
          </a:p>
        </p:txBody>
      </p:sp>
      <p:sp>
        <p:nvSpPr>
          <p:cNvPr id="594946" name="Rectangle 2">
            <a:extLst>
              <a:ext uri="{FF2B5EF4-FFF2-40B4-BE49-F238E27FC236}">
                <a16:creationId xmlns:a16="http://schemas.microsoft.com/office/drawing/2014/main" id="{19566D37-125B-4F5E-1EDA-1FD1CDE4AF3E}"/>
              </a:ext>
            </a:extLst>
          </p:cNvPr>
          <p:cNvSpPr>
            <a:spLocks noChangeArrowheads="1" noTextEdit="1"/>
          </p:cNvSpPr>
          <p:nvPr>
            <p:ph type="sldImg"/>
          </p:nvPr>
        </p:nvSpPr>
        <p:spPr>
          <a:ln/>
        </p:spPr>
      </p:sp>
      <p:sp>
        <p:nvSpPr>
          <p:cNvPr id="594947" name="Rectangle 3">
            <a:extLst>
              <a:ext uri="{FF2B5EF4-FFF2-40B4-BE49-F238E27FC236}">
                <a16:creationId xmlns:a16="http://schemas.microsoft.com/office/drawing/2014/main" id="{00B7DB38-ABF0-4DC9-D03A-87DFE763817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BD49437-F01A-73D4-38CB-242B240B33C9}"/>
              </a:ext>
            </a:extLst>
          </p:cNvPr>
          <p:cNvSpPr>
            <a:spLocks noGrp="1" noChangeArrowheads="1"/>
          </p:cNvSpPr>
          <p:nvPr>
            <p:ph type="sldNum" sz="quarter" idx="5"/>
          </p:nvPr>
        </p:nvSpPr>
        <p:spPr>
          <a:ln/>
        </p:spPr>
        <p:txBody>
          <a:bodyPr/>
          <a:lstStyle/>
          <a:p>
            <a:fld id="{D780A64A-907E-427D-9250-840E7F33C8EB}" type="slidenum">
              <a:rPr lang="en-US" altLang="en-US"/>
              <a:pPr/>
              <a:t>4</a:t>
            </a:fld>
            <a:endParaRPr lang="en-US" altLang="en-US"/>
          </a:p>
        </p:txBody>
      </p:sp>
      <p:sp>
        <p:nvSpPr>
          <p:cNvPr id="371714" name="Rectangle 2">
            <a:extLst>
              <a:ext uri="{FF2B5EF4-FFF2-40B4-BE49-F238E27FC236}">
                <a16:creationId xmlns:a16="http://schemas.microsoft.com/office/drawing/2014/main" id="{26C2D076-8528-8CF5-0E4F-F704CF24C1DF}"/>
              </a:ext>
            </a:extLst>
          </p:cNvPr>
          <p:cNvSpPr>
            <a:spLocks noChangeArrowheads="1" noTextEdit="1"/>
          </p:cNvSpPr>
          <p:nvPr>
            <p:ph type="sldImg"/>
          </p:nvPr>
        </p:nvSpPr>
        <p:spPr>
          <a:ln/>
        </p:spPr>
      </p:sp>
      <p:sp>
        <p:nvSpPr>
          <p:cNvPr id="371715" name="Rectangle 3">
            <a:extLst>
              <a:ext uri="{FF2B5EF4-FFF2-40B4-BE49-F238E27FC236}">
                <a16:creationId xmlns:a16="http://schemas.microsoft.com/office/drawing/2014/main" id="{B3859E47-3607-F20B-327E-EBBB90AC347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1821E48-7066-FB95-45EE-2886863E0EC2}"/>
              </a:ext>
            </a:extLst>
          </p:cNvPr>
          <p:cNvSpPr>
            <a:spLocks noGrp="1" noChangeArrowheads="1"/>
          </p:cNvSpPr>
          <p:nvPr>
            <p:ph type="sldNum" sz="quarter" idx="5"/>
          </p:nvPr>
        </p:nvSpPr>
        <p:spPr>
          <a:ln/>
        </p:spPr>
        <p:txBody>
          <a:bodyPr/>
          <a:lstStyle/>
          <a:p>
            <a:fld id="{FCD1EDA4-8FA7-4BD5-9646-409E6A4F4355}" type="slidenum">
              <a:rPr lang="en-US" altLang="en-US"/>
              <a:pPr/>
              <a:t>31</a:t>
            </a:fld>
            <a:endParaRPr lang="en-US" altLang="en-US"/>
          </a:p>
        </p:txBody>
      </p:sp>
      <p:sp>
        <p:nvSpPr>
          <p:cNvPr id="596994" name="Rectangle 2">
            <a:extLst>
              <a:ext uri="{FF2B5EF4-FFF2-40B4-BE49-F238E27FC236}">
                <a16:creationId xmlns:a16="http://schemas.microsoft.com/office/drawing/2014/main" id="{9884E75A-2FA5-D9FD-6B89-3D6F3859E9CB}"/>
              </a:ext>
            </a:extLst>
          </p:cNvPr>
          <p:cNvSpPr>
            <a:spLocks noChangeArrowheads="1" noTextEdit="1"/>
          </p:cNvSpPr>
          <p:nvPr>
            <p:ph type="sldImg"/>
          </p:nvPr>
        </p:nvSpPr>
        <p:spPr>
          <a:ln/>
        </p:spPr>
      </p:sp>
      <p:sp>
        <p:nvSpPr>
          <p:cNvPr id="596995" name="Rectangle 3">
            <a:extLst>
              <a:ext uri="{FF2B5EF4-FFF2-40B4-BE49-F238E27FC236}">
                <a16:creationId xmlns:a16="http://schemas.microsoft.com/office/drawing/2014/main" id="{85B9E4D8-6427-C320-5512-2742F8A703E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9274416-4D90-8CFC-D6C5-C181FBED9B34}"/>
              </a:ext>
            </a:extLst>
          </p:cNvPr>
          <p:cNvSpPr>
            <a:spLocks noGrp="1" noChangeArrowheads="1"/>
          </p:cNvSpPr>
          <p:nvPr>
            <p:ph type="sldNum" sz="quarter" idx="5"/>
          </p:nvPr>
        </p:nvSpPr>
        <p:spPr>
          <a:ln/>
        </p:spPr>
        <p:txBody>
          <a:bodyPr/>
          <a:lstStyle/>
          <a:p>
            <a:fld id="{CE9D5522-0C14-4066-AA19-F0AFEB7A2663}" type="slidenum">
              <a:rPr lang="en-US" altLang="en-US"/>
              <a:pPr/>
              <a:t>32</a:t>
            </a:fld>
            <a:endParaRPr lang="en-US" altLang="en-US"/>
          </a:p>
        </p:txBody>
      </p:sp>
      <p:sp>
        <p:nvSpPr>
          <p:cNvPr id="599042" name="Rectangle 2">
            <a:extLst>
              <a:ext uri="{FF2B5EF4-FFF2-40B4-BE49-F238E27FC236}">
                <a16:creationId xmlns:a16="http://schemas.microsoft.com/office/drawing/2014/main" id="{A97FFEF8-80C3-DD53-D2AA-FB2E8655D568}"/>
              </a:ext>
            </a:extLst>
          </p:cNvPr>
          <p:cNvSpPr>
            <a:spLocks noChangeArrowheads="1" noTextEdit="1"/>
          </p:cNvSpPr>
          <p:nvPr>
            <p:ph type="sldImg"/>
          </p:nvPr>
        </p:nvSpPr>
        <p:spPr>
          <a:ln/>
        </p:spPr>
      </p:sp>
      <p:sp>
        <p:nvSpPr>
          <p:cNvPr id="599043" name="Rectangle 3">
            <a:extLst>
              <a:ext uri="{FF2B5EF4-FFF2-40B4-BE49-F238E27FC236}">
                <a16:creationId xmlns:a16="http://schemas.microsoft.com/office/drawing/2014/main" id="{146D3079-7344-4672-525E-695D0CCB47B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FB871C-4D68-F7E9-754D-FA11FA18679C}"/>
              </a:ext>
            </a:extLst>
          </p:cNvPr>
          <p:cNvSpPr>
            <a:spLocks noGrp="1" noChangeArrowheads="1"/>
          </p:cNvSpPr>
          <p:nvPr>
            <p:ph type="sldNum" sz="quarter" idx="5"/>
          </p:nvPr>
        </p:nvSpPr>
        <p:spPr>
          <a:ln/>
        </p:spPr>
        <p:txBody>
          <a:bodyPr/>
          <a:lstStyle/>
          <a:p>
            <a:fld id="{2A242DB2-66F9-4EFC-8245-F5D46335A6F2}" type="slidenum">
              <a:rPr lang="en-US" altLang="en-US"/>
              <a:pPr/>
              <a:t>33</a:t>
            </a:fld>
            <a:endParaRPr lang="en-US" altLang="en-US"/>
          </a:p>
        </p:txBody>
      </p:sp>
      <p:sp>
        <p:nvSpPr>
          <p:cNvPr id="601090" name="Rectangle 2">
            <a:extLst>
              <a:ext uri="{FF2B5EF4-FFF2-40B4-BE49-F238E27FC236}">
                <a16:creationId xmlns:a16="http://schemas.microsoft.com/office/drawing/2014/main" id="{82448426-8745-A99C-EAB9-18752F3E52A8}"/>
              </a:ext>
            </a:extLst>
          </p:cNvPr>
          <p:cNvSpPr>
            <a:spLocks noChangeArrowheads="1" noTextEdit="1"/>
          </p:cNvSpPr>
          <p:nvPr>
            <p:ph type="sldImg"/>
          </p:nvPr>
        </p:nvSpPr>
        <p:spPr>
          <a:ln/>
        </p:spPr>
      </p:sp>
      <p:sp>
        <p:nvSpPr>
          <p:cNvPr id="601091" name="Rectangle 3">
            <a:extLst>
              <a:ext uri="{FF2B5EF4-FFF2-40B4-BE49-F238E27FC236}">
                <a16:creationId xmlns:a16="http://schemas.microsoft.com/office/drawing/2014/main" id="{790684D1-021A-45AD-00F5-01DFD5706E7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13E7FA6-204D-AEAF-DC17-E3C5175CED2C}"/>
              </a:ext>
            </a:extLst>
          </p:cNvPr>
          <p:cNvSpPr>
            <a:spLocks noGrp="1" noChangeArrowheads="1"/>
          </p:cNvSpPr>
          <p:nvPr>
            <p:ph type="sldNum" sz="quarter" idx="5"/>
          </p:nvPr>
        </p:nvSpPr>
        <p:spPr>
          <a:ln/>
        </p:spPr>
        <p:txBody>
          <a:bodyPr/>
          <a:lstStyle/>
          <a:p>
            <a:fld id="{734D1990-BAC4-41BB-8A8E-5A9A68CBEAEF}" type="slidenum">
              <a:rPr lang="en-US" altLang="en-US"/>
              <a:pPr/>
              <a:t>34</a:t>
            </a:fld>
            <a:endParaRPr lang="en-US" altLang="en-US"/>
          </a:p>
        </p:txBody>
      </p:sp>
      <p:sp>
        <p:nvSpPr>
          <p:cNvPr id="603138" name="Rectangle 2">
            <a:extLst>
              <a:ext uri="{FF2B5EF4-FFF2-40B4-BE49-F238E27FC236}">
                <a16:creationId xmlns:a16="http://schemas.microsoft.com/office/drawing/2014/main" id="{2E23CFAE-3DA3-B5A4-65C4-27186303F5CE}"/>
              </a:ext>
            </a:extLst>
          </p:cNvPr>
          <p:cNvSpPr>
            <a:spLocks noChangeArrowheads="1" noTextEdit="1"/>
          </p:cNvSpPr>
          <p:nvPr>
            <p:ph type="sldImg"/>
          </p:nvPr>
        </p:nvSpPr>
        <p:spPr>
          <a:ln/>
        </p:spPr>
      </p:sp>
      <p:sp>
        <p:nvSpPr>
          <p:cNvPr id="603139" name="Rectangle 3">
            <a:extLst>
              <a:ext uri="{FF2B5EF4-FFF2-40B4-BE49-F238E27FC236}">
                <a16:creationId xmlns:a16="http://schemas.microsoft.com/office/drawing/2014/main" id="{482D21BE-61B8-BFF7-3CC7-6568BAE6EAD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84B99A-044B-C516-56EA-D0298316E81E}"/>
              </a:ext>
            </a:extLst>
          </p:cNvPr>
          <p:cNvSpPr>
            <a:spLocks noGrp="1" noChangeArrowheads="1"/>
          </p:cNvSpPr>
          <p:nvPr>
            <p:ph type="sldNum" sz="quarter" idx="5"/>
          </p:nvPr>
        </p:nvSpPr>
        <p:spPr>
          <a:ln/>
        </p:spPr>
        <p:txBody>
          <a:bodyPr/>
          <a:lstStyle/>
          <a:p>
            <a:fld id="{90E845B3-2280-455E-A782-F54479E76797}" type="slidenum">
              <a:rPr lang="en-US" altLang="en-US"/>
              <a:pPr/>
              <a:t>35</a:t>
            </a:fld>
            <a:endParaRPr lang="en-US" altLang="en-US"/>
          </a:p>
        </p:txBody>
      </p:sp>
      <p:sp>
        <p:nvSpPr>
          <p:cNvPr id="605186" name="Rectangle 2">
            <a:extLst>
              <a:ext uri="{FF2B5EF4-FFF2-40B4-BE49-F238E27FC236}">
                <a16:creationId xmlns:a16="http://schemas.microsoft.com/office/drawing/2014/main" id="{4C5D28D5-8F7A-8758-FBAB-349B408D3A15}"/>
              </a:ext>
            </a:extLst>
          </p:cNvPr>
          <p:cNvSpPr>
            <a:spLocks noChangeArrowheads="1" noTextEdit="1"/>
          </p:cNvSpPr>
          <p:nvPr>
            <p:ph type="sldImg"/>
          </p:nvPr>
        </p:nvSpPr>
        <p:spPr>
          <a:ln/>
        </p:spPr>
      </p:sp>
      <p:sp>
        <p:nvSpPr>
          <p:cNvPr id="605187" name="Rectangle 3">
            <a:extLst>
              <a:ext uri="{FF2B5EF4-FFF2-40B4-BE49-F238E27FC236}">
                <a16:creationId xmlns:a16="http://schemas.microsoft.com/office/drawing/2014/main" id="{D17FC854-82C9-56DC-8845-E5058478E72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EB6C66-317F-7808-6F72-3D62A1CB1F5E}"/>
              </a:ext>
            </a:extLst>
          </p:cNvPr>
          <p:cNvSpPr>
            <a:spLocks noGrp="1" noChangeArrowheads="1"/>
          </p:cNvSpPr>
          <p:nvPr>
            <p:ph type="sldNum" sz="quarter" idx="5"/>
          </p:nvPr>
        </p:nvSpPr>
        <p:spPr>
          <a:ln/>
        </p:spPr>
        <p:txBody>
          <a:bodyPr/>
          <a:lstStyle/>
          <a:p>
            <a:fld id="{9DF8DD00-030D-4E74-8FFF-D07D9DF76471}" type="slidenum">
              <a:rPr lang="en-US" altLang="en-US"/>
              <a:pPr/>
              <a:t>36</a:t>
            </a:fld>
            <a:endParaRPr lang="en-US" altLang="en-US"/>
          </a:p>
        </p:txBody>
      </p:sp>
      <p:sp>
        <p:nvSpPr>
          <p:cNvPr id="608258" name="Rectangle 2">
            <a:extLst>
              <a:ext uri="{FF2B5EF4-FFF2-40B4-BE49-F238E27FC236}">
                <a16:creationId xmlns:a16="http://schemas.microsoft.com/office/drawing/2014/main" id="{E4FCFF9F-1D2E-3BAF-FF6D-29BF051CDDF6}"/>
              </a:ext>
            </a:extLst>
          </p:cNvPr>
          <p:cNvSpPr>
            <a:spLocks noChangeArrowheads="1" noTextEdit="1"/>
          </p:cNvSpPr>
          <p:nvPr>
            <p:ph type="sldImg"/>
          </p:nvPr>
        </p:nvSpPr>
        <p:spPr>
          <a:ln/>
        </p:spPr>
      </p:sp>
      <p:sp>
        <p:nvSpPr>
          <p:cNvPr id="608259" name="Rectangle 3">
            <a:extLst>
              <a:ext uri="{FF2B5EF4-FFF2-40B4-BE49-F238E27FC236}">
                <a16:creationId xmlns:a16="http://schemas.microsoft.com/office/drawing/2014/main" id="{7D6DDB18-3F2F-290D-0669-25CD6F12976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705DD3-F203-7284-08A9-F377F12764A8}"/>
              </a:ext>
            </a:extLst>
          </p:cNvPr>
          <p:cNvSpPr>
            <a:spLocks noGrp="1" noChangeArrowheads="1"/>
          </p:cNvSpPr>
          <p:nvPr>
            <p:ph type="sldNum" sz="quarter" idx="5"/>
          </p:nvPr>
        </p:nvSpPr>
        <p:spPr>
          <a:ln/>
        </p:spPr>
        <p:txBody>
          <a:bodyPr/>
          <a:lstStyle/>
          <a:p>
            <a:fld id="{4AC3CD4F-0D34-42D1-A990-798B0E078ED6}" type="slidenum">
              <a:rPr lang="en-US" altLang="en-US"/>
              <a:pPr/>
              <a:t>39</a:t>
            </a:fld>
            <a:endParaRPr lang="en-US" altLang="en-US"/>
          </a:p>
        </p:txBody>
      </p:sp>
      <p:sp>
        <p:nvSpPr>
          <p:cNvPr id="617474" name="Rectangle 2">
            <a:extLst>
              <a:ext uri="{FF2B5EF4-FFF2-40B4-BE49-F238E27FC236}">
                <a16:creationId xmlns:a16="http://schemas.microsoft.com/office/drawing/2014/main" id="{2EF494BD-67C9-490B-9105-A17422722823}"/>
              </a:ext>
            </a:extLst>
          </p:cNvPr>
          <p:cNvSpPr>
            <a:spLocks noChangeArrowheads="1" noTextEdit="1"/>
          </p:cNvSpPr>
          <p:nvPr>
            <p:ph type="sldImg"/>
          </p:nvPr>
        </p:nvSpPr>
        <p:spPr>
          <a:ln/>
        </p:spPr>
      </p:sp>
      <p:sp>
        <p:nvSpPr>
          <p:cNvPr id="617475" name="Rectangle 3">
            <a:extLst>
              <a:ext uri="{FF2B5EF4-FFF2-40B4-BE49-F238E27FC236}">
                <a16:creationId xmlns:a16="http://schemas.microsoft.com/office/drawing/2014/main" id="{1932ED2D-B711-C25F-BBF2-52C2C1484AF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5EBFD6-3838-A0C1-3C91-BD3A151FED35}"/>
              </a:ext>
            </a:extLst>
          </p:cNvPr>
          <p:cNvSpPr>
            <a:spLocks noGrp="1" noChangeArrowheads="1"/>
          </p:cNvSpPr>
          <p:nvPr>
            <p:ph type="sldNum" sz="quarter" idx="5"/>
          </p:nvPr>
        </p:nvSpPr>
        <p:spPr>
          <a:ln/>
        </p:spPr>
        <p:txBody>
          <a:bodyPr/>
          <a:lstStyle/>
          <a:p>
            <a:fld id="{216DF464-042A-4C9B-8423-2C13CC44F722}" type="slidenum">
              <a:rPr lang="en-US" altLang="en-US"/>
              <a:pPr/>
              <a:t>40</a:t>
            </a:fld>
            <a:endParaRPr lang="en-US" altLang="en-US"/>
          </a:p>
        </p:txBody>
      </p:sp>
      <p:sp>
        <p:nvSpPr>
          <p:cNvPr id="610306" name="Rectangle 2">
            <a:extLst>
              <a:ext uri="{FF2B5EF4-FFF2-40B4-BE49-F238E27FC236}">
                <a16:creationId xmlns:a16="http://schemas.microsoft.com/office/drawing/2014/main" id="{91CFBAC0-9794-B940-8C80-9E6BEC3624E3}"/>
              </a:ext>
            </a:extLst>
          </p:cNvPr>
          <p:cNvSpPr>
            <a:spLocks noChangeArrowheads="1" noTextEdit="1"/>
          </p:cNvSpPr>
          <p:nvPr>
            <p:ph type="sldImg"/>
          </p:nvPr>
        </p:nvSpPr>
        <p:spPr>
          <a:ln/>
        </p:spPr>
      </p:sp>
      <p:sp>
        <p:nvSpPr>
          <p:cNvPr id="610307" name="Rectangle 3">
            <a:extLst>
              <a:ext uri="{FF2B5EF4-FFF2-40B4-BE49-F238E27FC236}">
                <a16:creationId xmlns:a16="http://schemas.microsoft.com/office/drawing/2014/main" id="{FE1269B7-EE96-189C-10AC-2DE60FE99E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1209C0-97D1-A8ED-0A3D-326ECEEDC567}"/>
              </a:ext>
            </a:extLst>
          </p:cNvPr>
          <p:cNvSpPr>
            <a:spLocks noGrp="1" noChangeArrowheads="1"/>
          </p:cNvSpPr>
          <p:nvPr>
            <p:ph type="sldNum" sz="quarter" idx="5"/>
          </p:nvPr>
        </p:nvSpPr>
        <p:spPr>
          <a:ln/>
        </p:spPr>
        <p:txBody>
          <a:bodyPr/>
          <a:lstStyle/>
          <a:p>
            <a:fld id="{272AE3F8-159D-4037-82EC-0D5706DE7EEF}" type="slidenum">
              <a:rPr lang="en-US" altLang="en-US"/>
              <a:pPr/>
              <a:t>41</a:t>
            </a:fld>
            <a:endParaRPr lang="en-US" altLang="en-US"/>
          </a:p>
        </p:txBody>
      </p:sp>
      <p:sp>
        <p:nvSpPr>
          <p:cNvPr id="619522" name="Rectangle 2">
            <a:extLst>
              <a:ext uri="{FF2B5EF4-FFF2-40B4-BE49-F238E27FC236}">
                <a16:creationId xmlns:a16="http://schemas.microsoft.com/office/drawing/2014/main" id="{3EF48F25-1A42-A1DD-4D9A-3EFED21EF097}"/>
              </a:ext>
            </a:extLst>
          </p:cNvPr>
          <p:cNvSpPr>
            <a:spLocks noChangeArrowheads="1" noTextEdit="1"/>
          </p:cNvSpPr>
          <p:nvPr>
            <p:ph type="sldImg"/>
          </p:nvPr>
        </p:nvSpPr>
        <p:spPr>
          <a:ln/>
        </p:spPr>
      </p:sp>
      <p:sp>
        <p:nvSpPr>
          <p:cNvPr id="619523" name="Rectangle 3">
            <a:extLst>
              <a:ext uri="{FF2B5EF4-FFF2-40B4-BE49-F238E27FC236}">
                <a16:creationId xmlns:a16="http://schemas.microsoft.com/office/drawing/2014/main" id="{0975A837-2AFF-3DA0-1D44-909A9E891F5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E716CCF-CACD-EDB1-5BF4-F2CE2C008452}"/>
              </a:ext>
            </a:extLst>
          </p:cNvPr>
          <p:cNvSpPr>
            <a:spLocks noGrp="1" noChangeArrowheads="1"/>
          </p:cNvSpPr>
          <p:nvPr>
            <p:ph type="sldNum" sz="quarter" idx="5"/>
          </p:nvPr>
        </p:nvSpPr>
        <p:spPr>
          <a:ln/>
        </p:spPr>
        <p:txBody>
          <a:bodyPr/>
          <a:lstStyle/>
          <a:p>
            <a:fld id="{28592927-133E-4494-8013-7E7726E7A24C}" type="slidenum">
              <a:rPr lang="en-US" altLang="en-US"/>
              <a:pPr/>
              <a:t>42</a:t>
            </a:fld>
            <a:endParaRPr lang="en-US" altLang="en-US"/>
          </a:p>
        </p:txBody>
      </p:sp>
      <p:sp>
        <p:nvSpPr>
          <p:cNvPr id="621570" name="Rectangle 2">
            <a:extLst>
              <a:ext uri="{FF2B5EF4-FFF2-40B4-BE49-F238E27FC236}">
                <a16:creationId xmlns:a16="http://schemas.microsoft.com/office/drawing/2014/main" id="{04D2BF0C-DDA8-879B-D269-33AC9305772A}"/>
              </a:ext>
            </a:extLst>
          </p:cNvPr>
          <p:cNvSpPr>
            <a:spLocks noChangeArrowheads="1" noTextEdit="1"/>
          </p:cNvSpPr>
          <p:nvPr>
            <p:ph type="sldImg"/>
          </p:nvPr>
        </p:nvSpPr>
        <p:spPr>
          <a:ln/>
        </p:spPr>
      </p:sp>
      <p:sp>
        <p:nvSpPr>
          <p:cNvPr id="621571" name="Rectangle 3">
            <a:extLst>
              <a:ext uri="{FF2B5EF4-FFF2-40B4-BE49-F238E27FC236}">
                <a16:creationId xmlns:a16="http://schemas.microsoft.com/office/drawing/2014/main" id="{4DC8617D-9681-E7D9-5F1B-7E77952EE4E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BB4B21-4311-065D-8606-C337B707120C}"/>
              </a:ext>
            </a:extLst>
          </p:cNvPr>
          <p:cNvSpPr>
            <a:spLocks noGrp="1" noChangeArrowheads="1"/>
          </p:cNvSpPr>
          <p:nvPr>
            <p:ph type="sldNum" sz="quarter" idx="5"/>
          </p:nvPr>
        </p:nvSpPr>
        <p:spPr>
          <a:ln/>
        </p:spPr>
        <p:txBody>
          <a:bodyPr/>
          <a:lstStyle/>
          <a:p>
            <a:fld id="{3660E422-8560-4BE4-BF40-EAB976F9B489}" type="slidenum">
              <a:rPr lang="en-US" altLang="en-US"/>
              <a:pPr/>
              <a:t>5</a:t>
            </a:fld>
            <a:endParaRPr lang="en-US" altLang="en-US"/>
          </a:p>
        </p:txBody>
      </p:sp>
      <p:sp>
        <p:nvSpPr>
          <p:cNvPr id="545794" name="Rectangle 2">
            <a:extLst>
              <a:ext uri="{FF2B5EF4-FFF2-40B4-BE49-F238E27FC236}">
                <a16:creationId xmlns:a16="http://schemas.microsoft.com/office/drawing/2014/main" id="{640022A8-AA64-C484-7CEC-9C4F3F89A3D0}"/>
              </a:ext>
            </a:extLst>
          </p:cNvPr>
          <p:cNvSpPr>
            <a:spLocks noChangeArrowheads="1" noTextEdit="1"/>
          </p:cNvSpPr>
          <p:nvPr>
            <p:ph type="sldImg"/>
          </p:nvPr>
        </p:nvSpPr>
        <p:spPr>
          <a:ln/>
        </p:spPr>
      </p:sp>
      <p:sp>
        <p:nvSpPr>
          <p:cNvPr id="545795" name="Rectangle 3">
            <a:extLst>
              <a:ext uri="{FF2B5EF4-FFF2-40B4-BE49-F238E27FC236}">
                <a16:creationId xmlns:a16="http://schemas.microsoft.com/office/drawing/2014/main" id="{F6007C17-EB2C-9894-D2A6-1F244651818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9961BB9-7C1F-502B-E9CA-9FFA4891A13B}"/>
              </a:ext>
            </a:extLst>
          </p:cNvPr>
          <p:cNvSpPr>
            <a:spLocks noGrp="1" noChangeArrowheads="1"/>
          </p:cNvSpPr>
          <p:nvPr>
            <p:ph type="sldNum" sz="quarter" idx="5"/>
          </p:nvPr>
        </p:nvSpPr>
        <p:spPr>
          <a:ln/>
        </p:spPr>
        <p:txBody>
          <a:bodyPr/>
          <a:lstStyle/>
          <a:p>
            <a:fld id="{BDB24C0F-D806-49E6-9FA3-83D1DF7E3228}" type="slidenum">
              <a:rPr lang="en-US" altLang="en-US"/>
              <a:pPr/>
              <a:t>43</a:t>
            </a:fld>
            <a:endParaRPr lang="en-US" altLang="en-US"/>
          </a:p>
        </p:txBody>
      </p:sp>
      <p:sp>
        <p:nvSpPr>
          <p:cNvPr id="623618" name="Rectangle 2">
            <a:extLst>
              <a:ext uri="{FF2B5EF4-FFF2-40B4-BE49-F238E27FC236}">
                <a16:creationId xmlns:a16="http://schemas.microsoft.com/office/drawing/2014/main" id="{24D89E47-8E20-8A8D-70ED-AA424D048202}"/>
              </a:ext>
            </a:extLst>
          </p:cNvPr>
          <p:cNvSpPr>
            <a:spLocks noChangeArrowheads="1" noTextEdit="1"/>
          </p:cNvSpPr>
          <p:nvPr>
            <p:ph type="sldImg"/>
          </p:nvPr>
        </p:nvSpPr>
        <p:spPr>
          <a:ln/>
        </p:spPr>
      </p:sp>
      <p:sp>
        <p:nvSpPr>
          <p:cNvPr id="623619" name="Rectangle 3">
            <a:extLst>
              <a:ext uri="{FF2B5EF4-FFF2-40B4-BE49-F238E27FC236}">
                <a16:creationId xmlns:a16="http://schemas.microsoft.com/office/drawing/2014/main" id="{662F0F70-CE4B-CB10-6457-6E6D5EABD58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7D5DC7-04B4-3DD4-AA8F-D3EAAC46AC11}"/>
              </a:ext>
            </a:extLst>
          </p:cNvPr>
          <p:cNvSpPr>
            <a:spLocks noGrp="1" noChangeArrowheads="1"/>
          </p:cNvSpPr>
          <p:nvPr>
            <p:ph type="sldNum" sz="quarter" idx="5"/>
          </p:nvPr>
        </p:nvSpPr>
        <p:spPr>
          <a:ln/>
        </p:spPr>
        <p:txBody>
          <a:bodyPr/>
          <a:lstStyle/>
          <a:p>
            <a:fld id="{43001689-5288-445C-A352-D80029FD55C3}" type="slidenum">
              <a:rPr lang="en-US" altLang="en-US"/>
              <a:pPr/>
              <a:t>44</a:t>
            </a:fld>
            <a:endParaRPr lang="en-US" altLang="en-US"/>
          </a:p>
        </p:txBody>
      </p:sp>
      <p:sp>
        <p:nvSpPr>
          <p:cNvPr id="625666" name="Rectangle 2">
            <a:extLst>
              <a:ext uri="{FF2B5EF4-FFF2-40B4-BE49-F238E27FC236}">
                <a16:creationId xmlns:a16="http://schemas.microsoft.com/office/drawing/2014/main" id="{02B66D02-41F1-3666-571B-2A7E3D56C1A8}"/>
              </a:ext>
            </a:extLst>
          </p:cNvPr>
          <p:cNvSpPr>
            <a:spLocks noChangeArrowheads="1" noTextEdit="1"/>
          </p:cNvSpPr>
          <p:nvPr>
            <p:ph type="sldImg"/>
          </p:nvPr>
        </p:nvSpPr>
        <p:spPr>
          <a:ln/>
        </p:spPr>
      </p:sp>
      <p:sp>
        <p:nvSpPr>
          <p:cNvPr id="625667" name="Rectangle 3">
            <a:extLst>
              <a:ext uri="{FF2B5EF4-FFF2-40B4-BE49-F238E27FC236}">
                <a16:creationId xmlns:a16="http://schemas.microsoft.com/office/drawing/2014/main" id="{DCE9343F-514E-B39E-F709-53ED6A02222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7969C51-D574-6B51-4296-619C7687E235}"/>
              </a:ext>
            </a:extLst>
          </p:cNvPr>
          <p:cNvSpPr>
            <a:spLocks noGrp="1" noChangeArrowheads="1"/>
          </p:cNvSpPr>
          <p:nvPr>
            <p:ph type="sldNum" sz="quarter" idx="5"/>
          </p:nvPr>
        </p:nvSpPr>
        <p:spPr>
          <a:ln/>
        </p:spPr>
        <p:txBody>
          <a:bodyPr/>
          <a:lstStyle/>
          <a:p>
            <a:fld id="{62F735C9-90A9-47D4-9FB9-C98D612489AD}" type="slidenum">
              <a:rPr lang="en-US" altLang="en-US"/>
              <a:pPr/>
              <a:t>45</a:t>
            </a:fld>
            <a:endParaRPr lang="en-US" altLang="en-US"/>
          </a:p>
        </p:txBody>
      </p:sp>
      <p:sp>
        <p:nvSpPr>
          <p:cNvPr id="627714" name="Rectangle 2">
            <a:extLst>
              <a:ext uri="{FF2B5EF4-FFF2-40B4-BE49-F238E27FC236}">
                <a16:creationId xmlns:a16="http://schemas.microsoft.com/office/drawing/2014/main" id="{C69DA105-E67B-30CB-4553-DF1ED39FE4B7}"/>
              </a:ext>
            </a:extLst>
          </p:cNvPr>
          <p:cNvSpPr>
            <a:spLocks noChangeArrowheads="1" noTextEdit="1"/>
          </p:cNvSpPr>
          <p:nvPr>
            <p:ph type="sldImg"/>
          </p:nvPr>
        </p:nvSpPr>
        <p:spPr>
          <a:ln/>
        </p:spPr>
      </p:sp>
      <p:sp>
        <p:nvSpPr>
          <p:cNvPr id="627715" name="Rectangle 3">
            <a:extLst>
              <a:ext uri="{FF2B5EF4-FFF2-40B4-BE49-F238E27FC236}">
                <a16:creationId xmlns:a16="http://schemas.microsoft.com/office/drawing/2014/main" id="{3A4C769D-3925-507C-F83F-DDB8990375B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4100293-1C1F-6D94-3B09-6B7AA702DC39}"/>
              </a:ext>
            </a:extLst>
          </p:cNvPr>
          <p:cNvSpPr>
            <a:spLocks noGrp="1" noChangeArrowheads="1"/>
          </p:cNvSpPr>
          <p:nvPr>
            <p:ph type="sldNum" sz="quarter" idx="5"/>
          </p:nvPr>
        </p:nvSpPr>
        <p:spPr>
          <a:ln/>
        </p:spPr>
        <p:txBody>
          <a:bodyPr/>
          <a:lstStyle/>
          <a:p>
            <a:fld id="{E57756E1-72B3-4998-938F-F975166A7D2E}" type="slidenum">
              <a:rPr lang="en-US" altLang="en-US"/>
              <a:pPr/>
              <a:t>46</a:t>
            </a:fld>
            <a:endParaRPr lang="en-US" altLang="en-US"/>
          </a:p>
        </p:txBody>
      </p:sp>
      <p:sp>
        <p:nvSpPr>
          <p:cNvPr id="629762" name="Rectangle 2">
            <a:extLst>
              <a:ext uri="{FF2B5EF4-FFF2-40B4-BE49-F238E27FC236}">
                <a16:creationId xmlns:a16="http://schemas.microsoft.com/office/drawing/2014/main" id="{2F749277-E6C1-729E-BF19-4F6101B21063}"/>
              </a:ext>
            </a:extLst>
          </p:cNvPr>
          <p:cNvSpPr>
            <a:spLocks noChangeArrowheads="1" noTextEdit="1"/>
          </p:cNvSpPr>
          <p:nvPr>
            <p:ph type="sldImg"/>
          </p:nvPr>
        </p:nvSpPr>
        <p:spPr>
          <a:ln/>
        </p:spPr>
      </p:sp>
      <p:sp>
        <p:nvSpPr>
          <p:cNvPr id="629763" name="Rectangle 3">
            <a:extLst>
              <a:ext uri="{FF2B5EF4-FFF2-40B4-BE49-F238E27FC236}">
                <a16:creationId xmlns:a16="http://schemas.microsoft.com/office/drawing/2014/main" id="{3A8F43A0-543B-C3D3-6EDC-BEAF9D5A60C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E2D9150-17E8-A0FD-A23D-68DE4B1BFAB0}"/>
              </a:ext>
            </a:extLst>
          </p:cNvPr>
          <p:cNvSpPr>
            <a:spLocks noGrp="1" noChangeArrowheads="1"/>
          </p:cNvSpPr>
          <p:nvPr>
            <p:ph type="sldNum" sz="quarter" idx="5"/>
          </p:nvPr>
        </p:nvSpPr>
        <p:spPr>
          <a:ln/>
        </p:spPr>
        <p:txBody>
          <a:bodyPr/>
          <a:lstStyle/>
          <a:p>
            <a:fld id="{AE971A87-9A18-450B-B246-EFC2B499602E}" type="slidenum">
              <a:rPr lang="en-US" altLang="en-US"/>
              <a:pPr/>
              <a:t>47</a:t>
            </a:fld>
            <a:endParaRPr lang="en-US" altLang="en-US"/>
          </a:p>
        </p:txBody>
      </p:sp>
      <p:sp>
        <p:nvSpPr>
          <p:cNvPr id="631810" name="Rectangle 2">
            <a:extLst>
              <a:ext uri="{FF2B5EF4-FFF2-40B4-BE49-F238E27FC236}">
                <a16:creationId xmlns:a16="http://schemas.microsoft.com/office/drawing/2014/main" id="{1CA3F44E-DC10-0F7B-BE46-F2673D32DD3A}"/>
              </a:ext>
            </a:extLst>
          </p:cNvPr>
          <p:cNvSpPr>
            <a:spLocks noChangeArrowheads="1" noTextEdit="1"/>
          </p:cNvSpPr>
          <p:nvPr>
            <p:ph type="sldImg"/>
          </p:nvPr>
        </p:nvSpPr>
        <p:spPr>
          <a:ln/>
        </p:spPr>
      </p:sp>
      <p:sp>
        <p:nvSpPr>
          <p:cNvPr id="631811" name="Rectangle 3">
            <a:extLst>
              <a:ext uri="{FF2B5EF4-FFF2-40B4-BE49-F238E27FC236}">
                <a16:creationId xmlns:a16="http://schemas.microsoft.com/office/drawing/2014/main" id="{E74843AC-8D9D-40E0-2BB1-EFE34231914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8044F64-5711-0709-BD82-47023D173510}"/>
              </a:ext>
            </a:extLst>
          </p:cNvPr>
          <p:cNvSpPr>
            <a:spLocks noGrp="1" noChangeArrowheads="1"/>
          </p:cNvSpPr>
          <p:nvPr>
            <p:ph type="sldNum" sz="quarter" idx="5"/>
          </p:nvPr>
        </p:nvSpPr>
        <p:spPr>
          <a:ln/>
        </p:spPr>
        <p:txBody>
          <a:bodyPr/>
          <a:lstStyle/>
          <a:p>
            <a:fld id="{DF2312D5-4A1D-41E6-95C9-6C3B1C5FA9FE}" type="slidenum">
              <a:rPr lang="en-US" altLang="en-US"/>
              <a:pPr/>
              <a:t>48</a:t>
            </a:fld>
            <a:endParaRPr lang="en-US" altLang="en-US"/>
          </a:p>
        </p:txBody>
      </p:sp>
      <p:sp>
        <p:nvSpPr>
          <p:cNvPr id="633858" name="Rectangle 2">
            <a:extLst>
              <a:ext uri="{FF2B5EF4-FFF2-40B4-BE49-F238E27FC236}">
                <a16:creationId xmlns:a16="http://schemas.microsoft.com/office/drawing/2014/main" id="{BF377130-0D14-E8F8-98E3-86B7631D3EC7}"/>
              </a:ext>
            </a:extLst>
          </p:cNvPr>
          <p:cNvSpPr>
            <a:spLocks noChangeArrowheads="1" noTextEdit="1"/>
          </p:cNvSpPr>
          <p:nvPr>
            <p:ph type="sldImg"/>
          </p:nvPr>
        </p:nvSpPr>
        <p:spPr>
          <a:ln/>
        </p:spPr>
      </p:sp>
      <p:sp>
        <p:nvSpPr>
          <p:cNvPr id="633859" name="Rectangle 3">
            <a:extLst>
              <a:ext uri="{FF2B5EF4-FFF2-40B4-BE49-F238E27FC236}">
                <a16:creationId xmlns:a16="http://schemas.microsoft.com/office/drawing/2014/main" id="{55E59401-3AF3-9604-B396-21445C09DBD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EC35CFC-1C58-8E39-FD2D-0D99B52DE812}"/>
              </a:ext>
            </a:extLst>
          </p:cNvPr>
          <p:cNvSpPr>
            <a:spLocks noGrp="1" noChangeArrowheads="1"/>
          </p:cNvSpPr>
          <p:nvPr>
            <p:ph type="sldNum" sz="quarter" idx="5"/>
          </p:nvPr>
        </p:nvSpPr>
        <p:spPr>
          <a:ln/>
        </p:spPr>
        <p:txBody>
          <a:bodyPr/>
          <a:lstStyle/>
          <a:p>
            <a:fld id="{AEBA3040-13C6-4365-AE39-7756BD728A29}" type="slidenum">
              <a:rPr lang="en-US" altLang="en-US"/>
              <a:pPr/>
              <a:t>49</a:t>
            </a:fld>
            <a:endParaRPr lang="en-US" altLang="en-US"/>
          </a:p>
        </p:txBody>
      </p:sp>
      <p:sp>
        <p:nvSpPr>
          <p:cNvPr id="635906" name="Rectangle 2">
            <a:extLst>
              <a:ext uri="{FF2B5EF4-FFF2-40B4-BE49-F238E27FC236}">
                <a16:creationId xmlns:a16="http://schemas.microsoft.com/office/drawing/2014/main" id="{F7DF8FA5-B47A-B50C-AC8C-5BF1CC7460D7}"/>
              </a:ext>
            </a:extLst>
          </p:cNvPr>
          <p:cNvSpPr>
            <a:spLocks noChangeArrowheads="1" noTextEdit="1"/>
          </p:cNvSpPr>
          <p:nvPr>
            <p:ph type="sldImg"/>
          </p:nvPr>
        </p:nvSpPr>
        <p:spPr>
          <a:ln/>
        </p:spPr>
      </p:sp>
      <p:sp>
        <p:nvSpPr>
          <p:cNvPr id="635907" name="Rectangle 3">
            <a:extLst>
              <a:ext uri="{FF2B5EF4-FFF2-40B4-BE49-F238E27FC236}">
                <a16:creationId xmlns:a16="http://schemas.microsoft.com/office/drawing/2014/main" id="{EB090478-9994-A41D-BC54-5DA51ABEB12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1B023E2-84B0-1CD3-004E-9D499812F738}"/>
              </a:ext>
            </a:extLst>
          </p:cNvPr>
          <p:cNvSpPr>
            <a:spLocks noGrp="1" noChangeArrowheads="1"/>
          </p:cNvSpPr>
          <p:nvPr>
            <p:ph type="sldNum" sz="quarter" idx="5"/>
          </p:nvPr>
        </p:nvSpPr>
        <p:spPr>
          <a:ln/>
        </p:spPr>
        <p:txBody>
          <a:bodyPr/>
          <a:lstStyle/>
          <a:p>
            <a:fld id="{8C86583C-69FC-4DF6-8541-1361F27897FB}" type="slidenum">
              <a:rPr lang="en-US" altLang="en-US"/>
              <a:pPr/>
              <a:t>50</a:t>
            </a:fld>
            <a:endParaRPr lang="en-US" altLang="en-US"/>
          </a:p>
        </p:txBody>
      </p:sp>
      <p:sp>
        <p:nvSpPr>
          <p:cNvPr id="637954" name="Rectangle 2">
            <a:extLst>
              <a:ext uri="{FF2B5EF4-FFF2-40B4-BE49-F238E27FC236}">
                <a16:creationId xmlns:a16="http://schemas.microsoft.com/office/drawing/2014/main" id="{0888A3B4-5778-72D1-8EAD-11736B77AD02}"/>
              </a:ext>
            </a:extLst>
          </p:cNvPr>
          <p:cNvSpPr>
            <a:spLocks noChangeArrowheads="1" noTextEdit="1"/>
          </p:cNvSpPr>
          <p:nvPr>
            <p:ph type="sldImg"/>
          </p:nvPr>
        </p:nvSpPr>
        <p:spPr>
          <a:ln/>
        </p:spPr>
      </p:sp>
      <p:sp>
        <p:nvSpPr>
          <p:cNvPr id="637955" name="Rectangle 3">
            <a:extLst>
              <a:ext uri="{FF2B5EF4-FFF2-40B4-BE49-F238E27FC236}">
                <a16:creationId xmlns:a16="http://schemas.microsoft.com/office/drawing/2014/main" id="{5C975F89-2597-74C5-405D-1A6FD19F57C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B8EA219-D7B1-40A4-7B2E-40F6AD7B2ABA}"/>
              </a:ext>
            </a:extLst>
          </p:cNvPr>
          <p:cNvSpPr>
            <a:spLocks noGrp="1" noChangeArrowheads="1"/>
          </p:cNvSpPr>
          <p:nvPr>
            <p:ph type="sldNum" sz="quarter" idx="5"/>
          </p:nvPr>
        </p:nvSpPr>
        <p:spPr>
          <a:ln/>
        </p:spPr>
        <p:txBody>
          <a:bodyPr/>
          <a:lstStyle/>
          <a:p>
            <a:fld id="{EB84AE4D-0FAE-476C-AAEB-8EEBC053E05D}" type="slidenum">
              <a:rPr lang="en-US" altLang="en-US"/>
              <a:pPr/>
              <a:t>51</a:t>
            </a:fld>
            <a:endParaRPr lang="en-US" altLang="en-US"/>
          </a:p>
        </p:txBody>
      </p:sp>
      <p:sp>
        <p:nvSpPr>
          <p:cNvPr id="640002" name="Rectangle 2">
            <a:extLst>
              <a:ext uri="{FF2B5EF4-FFF2-40B4-BE49-F238E27FC236}">
                <a16:creationId xmlns:a16="http://schemas.microsoft.com/office/drawing/2014/main" id="{AE110514-3363-9145-E868-50B20F2ACFEC}"/>
              </a:ext>
            </a:extLst>
          </p:cNvPr>
          <p:cNvSpPr>
            <a:spLocks noChangeArrowheads="1" noTextEdit="1"/>
          </p:cNvSpPr>
          <p:nvPr>
            <p:ph type="sldImg"/>
          </p:nvPr>
        </p:nvSpPr>
        <p:spPr>
          <a:ln/>
        </p:spPr>
      </p:sp>
      <p:sp>
        <p:nvSpPr>
          <p:cNvPr id="640003" name="Rectangle 3">
            <a:extLst>
              <a:ext uri="{FF2B5EF4-FFF2-40B4-BE49-F238E27FC236}">
                <a16:creationId xmlns:a16="http://schemas.microsoft.com/office/drawing/2014/main" id="{F9F4D43A-AFF1-F3E0-6F64-07B71EEC8A0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B40C181-ED56-E3A3-A915-42E356060261}"/>
              </a:ext>
            </a:extLst>
          </p:cNvPr>
          <p:cNvSpPr>
            <a:spLocks noGrp="1" noChangeArrowheads="1"/>
          </p:cNvSpPr>
          <p:nvPr>
            <p:ph type="sldNum" sz="quarter" idx="5"/>
          </p:nvPr>
        </p:nvSpPr>
        <p:spPr>
          <a:ln/>
        </p:spPr>
        <p:txBody>
          <a:bodyPr/>
          <a:lstStyle/>
          <a:p>
            <a:fld id="{96F547BC-56C9-4A54-9493-E995461F54DF}" type="slidenum">
              <a:rPr lang="en-US" altLang="en-US"/>
              <a:pPr/>
              <a:t>52</a:t>
            </a:fld>
            <a:endParaRPr lang="en-US" altLang="en-US"/>
          </a:p>
        </p:txBody>
      </p:sp>
      <p:sp>
        <p:nvSpPr>
          <p:cNvPr id="642050" name="Rectangle 2">
            <a:extLst>
              <a:ext uri="{FF2B5EF4-FFF2-40B4-BE49-F238E27FC236}">
                <a16:creationId xmlns:a16="http://schemas.microsoft.com/office/drawing/2014/main" id="{CD0C9DEF-C675-3271-3065-5257D0F6D00A}"/>
              </a:ext>
            </a:extLst>
          </p:cNvPr>
          <p:cNvSpPr>
            <a:spLocks noChangeArrowheads="1" noTextEdit="1"/>
          </p:cNvSpPr>
          <p:nvPr>
            <p:ph type="sldImg"/>
          </p:nvPr>
        </p:nvSpPr>
        <p:spPr>
          <a:ln/>
        </p:spPr>
      </p:sp>
      <p:sp>
        <p:nvSpPr>
          <p:cNvPr id="642051" name="Rectangle 3">
            <a:extLst>
              <a:ext uri="{FF2B5EF4-FFF2-40B4-BE49-F238E27FC236}">
                <a16:creationId xmlns:a16="http://schemas.microsoft.com/office/drawing/2014/main" id="{4B2D6374-0DD0-BE5D-3597-D589045809B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0B0EC9-DB04-7D68-53C2-85C5D8D27614}"/>
              </a:ext>
            </a:extLst>
          </p:cNvPr>
          <p:cNvSpPr>
            <a:spLocks noGrp="1" noChangeArrowheads="1"/>
          </p:cNvSpPr>
          <p:nvPr>
            <p:ph type="sldNum" sz="quarter" idx="5"/>
          </p:nvPr>
        </p:nvSpPr>
        <p:spPr>
          <a:ln/>
        </p:spPr>
        <p:txBody>
          <a:bodyPr/>
          <a:lstStyle/>
          <a:p>
            <a:fld id="{4A85837E-6E4F-4215-854C-43D1072F4CED}" type="slidenum">
              <a:rPr lang="en-US" altLang="en-US"/>
              <a:pPr/>
              <a:t>6</a:t>
            </a:fld>
            <a:endParaRPr lang="en-US" altLang="en-US"/>
          </a:p>
        </p:txBody>
      </p:sp>
      <p:sp>
        <p:nvSpPr>
          <p:cNvPr id="547842" name="Rectangle 2">
            <a:extLst>
              <a:ext uri="{FF2B5EF4-FFF2-40B4-BE49-F238E27FC236}">
                <a16:creationId xmlns:a16="http://schemas.microsoft.com/office/drawing/2014/main" id="{A5BB88A8-D334-49D9-454A-09D5949EFDBF}"/>
              </a:ext>
            </a:extLst>
          </p:cNvPr>
          <p:cNvSpPr>
            <a:spLocks noChangeArrowheads="1" noTextEdit="1"/>
          </p:cNvSpPr>
          <p:nvPr>
            <p:ph type="sldImg"/>
          </p:nvPr>
        </p:nvSpPr>
        <p:spPr>
          <a:ln/>
        </p:spPr>
      </p:sp>
      <p:sp>
        <p:nvSpPr>
          <p:cNvPr id="547843" name="Rectangle 3">
            <a:extLst>
              <a:ext uri="{FF2B5EF4-FFF2-40B4-BE49-F238E27FC236}">
                <a16:creationId xmlns:a16="http://schemas.microsoft.com/office/drawing/2014/main" id="{BC9638A3-041A-DBB8-57B4-E95FCCD6BEF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9B24488-C5F9-8AC3-306B-A72C88B4F34A}"/>
              </a:ext>
            </a:extLst>
          </p:cNvPr>
          <p:cNvSpPr>
            <a:spLocks noGrp="1" noChangeArrowheads="1"/>
          </p:cNvSpPr>
          <p:nvPr>
            <p:ph type="sldNum" sz="quarter" idx="5"/>
          </p:nvPr>
        </p:nvSpPr>
        <p:spPr>
          <a:ln/>
        </p:spPr>
        <p:txBody>
          <a:bodyPr/>
          <a:lstStyle/>
          <a:p>
            <a:fld id="{F0B44CDC-40E4-4277-81D8-EA2355F5C845}" type="slidenum">
              <a:rPr lang="en-US" altLang="en-US"/>
              <a:pPr/>
              <a:t>53</a:t>
            </a:fld>
            <a:endParaRPr lang="en-US" altLang="en-US"/>
          </a:p>
        </p:txBody>
      </p:sp>
      <p:sp>
        <p:nvSpPr>
          <p:cNvPr id="644098" name="Rectangle 2">
            <a:extLst>
              <a:ext uri="{FF2B5EF4-FFF2-40B4-BE49-F238E27FC236}">
                <a16:creationId xmlns:a16="http://schemas.microsoft.com/office/drawing/2014/main" id="{F182584A-95B2-5567-9307-286E3772534A}"/>
              </a:ext>
            </a:extLst>
          </p:cNvPr>
          <p:cNvSpPr>
            <a:spLocks noChangeArrowheads="1" noTextEdit="1"/>
          </p:cNvSpPr>
          <p:nvPr>
            <p:ph type="sldImg"/>
          </p:nvPr>
        </p:nvSpPr>
        <p:spPr>
          <a:ln/>
        </p:spPr>
      </p:sp>
      <p:sp>
        <p:nvSpPr>
          <p:cNvPr id="644099" name="Rectangle 3">
            <a:extLst>
              <a:ext uri="{FF2B5EF4-FFF2-40B4-BE49-F238E27FC236}">
                <a16:creationId xmlns:a16="http://schemas.microsoft.com/office/drawing/2014/main" id="{05F935A3-FCF2-B0A5-6579-84EB20FDB92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6198BFB-59CE-4FA5-DFAD-D8CCC5F25E6D}"/>
              </a:ext>
            </a:extLst>
          </p:cNvPr>
          <p:cNvSpPr>
            <a:spLocks noGrp="1" noChangeArrowheads="1"/>
          </p:cNvSpPr>
          <p:nvPr>
            <p:ph type="sldNum" sz="quarter" idx="5"/>
          </p:nvPr>
        </p:nvSpPr>
        <p:spPr>
          <a:ln/>
        </p:spPr>
        <p:txBody>
          <a:bodyPr/>
          <a:lstStyle/>
          <a:p>
            <a:fld id="{598ABA5D-A0E6-4B6A-B256-678050E386A8}" type="slidenum">
              <a:rPr lang="en-US" altLang="en-US"/>
              <a:pPr/>
              <a:t>54</a:t>
            </a:fld>
            <a:endParaRPr lang="en-US" altLang="en-US"/>
          </a:p>
        </p:txBody>
      </p:sp>
      <p:sp>
        <p:nvSpPr>
          <p:cNvPr id="646146" name="Rectangle 2">
            <a:extLst>
              <a:ext uri="{FF2B5EF4-FFF2-40B4-BE49-F238E27FC236}">
                <a16:creationId xmlns:a16="http://schemas.microsoft.com/office/drawing/2014/main" id="{077016A4-88BE-B715-BEEC-E906D483F022}"/>
              </a:ext>
            </a:extLst>
          </p:cNvPr>
          <p:cNvSpPr>
            <a:spLocks noChangeArrowheads="1" noTextEdit="1"/>
          </p:cNvSpPr>
          <p:nvPr>
            <p:ph type="sldImg"/>
          </p:nvPr>
        </p:nvSpPr>
        <p:spPr>
          <a:ln/>
        </p:spPr>
      </p:sp>
      <p:sp>
        <p:nvSpPr>
          <p:cNvPr id="646147" name="Rectangle 3">
            <a:extLst>
              <a:ext uri="{FF2B5EF4-FFF2-40B4-BE49-F238E27FC236}">
                <a16:creationId xmlns:a16="http://schemas.microsoft.com/office/drawing/2014/main" id="{8C2A3CBC-2745-408A-9643-5DFDC6B5DBF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5FB4E1-90DE-DA99-CB61-E6FC83DE90CE}"/>
              </a:ext>
            </a:extLst>
          </p:cNvPr>
          <p:cNvSpPr>
            <a:spLocks noGrp="1" noChangeArrowheads="1"/>
          </p:cNvSpPr>
          <p:nvPr>
            <p:ph type="sldNum" sz="quarter" idx="5"/>
          </p:nvPr>
        </p:nvSpPr>
        <p:spPr>
          <a:ln/>
        </p:spPr>
        <p:txBody>
          <a:bodyPr/>
          <a:lstStyle/>
          <a:p>
            <a:fld id="{1352B833-0FB3-42E9-BA60-AC496E14462A}" type="slidenum">
              <a:rPr lang="en-US" altLang="en-US"/>
              <a:pPr/>
              <a:t>55</a:t>
            </a:fld>
            <a:endParaRPr lang="en-US" altLang="en-US"/>
          </a:p>
        </p:txBody>
      </p:sp>
      <p:sp>
        <p:nvSpPr>
          <p:cNvPr id="648194" name="Rectangle 2">
            <a:extLst>
              <a:ext uri="{FF2B5EF4-FFF2-40B4-BE49-F238E27FC236}">
                <a16:creationId xmlns:a16="http://schemas.microsoft.com/office/drawing/2014/main" id="{9EBB3B2D-04C9-C1E7-8B8A-57788F3F0766}"/>
              </a:ext>
            </a:extLst>
          </p:cNvPr>
          <p:cNvSpPr>
            <a:spLocks noChangeArrowheads="1" noTextEdit="1"/>
          </p:cNvSpPr>
          <p:nvPr>
            <p:ph type="sldImg"/>
          </p:nvPr>
        </p:nvSpPr>
        <p:spPr>
          <a:ln/>
        </p:spPr>
      </p:sp>
      <p:sp>
        <p:nvSpPr>
          <p:cNvPr id="648195" name="Rectangle 3">
            <a:extLst>
              <a:ext uri="{FF2B5EF4-FFF2-40B4-BE49-F238E27FC236}">
                <a16:creationId xmlns:a16="http://schemas.microsoft.com/office/drawing/2014/main" id="{13AE26D6-0E71-DD86-CED2-EBF4A918913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277728-2ECB-8888-D1E5-48C586C2C3A6}"/>
              </a:ext>
            </a:extLst>
          </p:cNvPr>
          <p:cNvSpPr>
            <a:spLocks noGrp="1" noChangeArrowheads="1"/>
          </p:cNvSpPr>
          <p:nvPr>
            <p:ph type="sldNum" sz="quarter" idx="5"/>
          </p:nvPr>
        </p:nvSpPr>
        <p:spPr>
          <a:ln/>
        </p:spPr>
        <p:txBody>
          <a:bodyPr/>
          <a:lstStyle/>
          <a:p>
            <a:fld id="{725B9D65-C73D-4A25-865F-8294FA29EB26}" type="slidenum">
              <a:rPr lang="en-US" altLang="en-US"/>
              <a:pPr/>
              <a:t>56</a:t>
            </a:fld>
            <a:endParaRPr lang="en-US" altLang="en-US"/>
          </a:p>
        </p:txBody>
      </p:sp>
      <p:sp>
        <p:nvSpPr>
          <p:cNvPr id="650242" name="Rectangle 2">
            <a:extLst>
              <a:ext uri="{FF2B5EF4-FFF2-40B4-BE49-F238E27FC236}">
                <a16:creationId xmlns:a16="http://schemas.microsoft.com/office/drawing/2014/main" id="{FFE8DA87-333F-4671-79A6-A3C6752F7321}"/>
              </a:ext>
            </a:extLst>
          </p:cNvPr>
          <p:cNvSpPr>
            <a:spLocks noChangeArrowheads="1" noTextEdit="1"/>
          </p:cNvSpPr>
          <p:nvPr>
            <p:ph type="sldImg"/>
          </p:nvPr>
        </p:nvSpPr>
        <p:spPr>
          <a:ln/>
        </p:spPr>
      </p:sp>
      <p:sp>
        <p:nvSpPr>
          <p:cNvPr id="650243" name="Rectangle 3">
            <a:extLst>
              <a:ext uri="{FF2B5EF4-FFF2-40B4-BE49-F238E27FC236}">
                <a16:creationId xmlns:a16="http://schemas.microsoft.com/office/drawing/2014/main" id="{B8A889FC-B524-5D8F-E7B1-F783B8EB13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8FAAFD5-D29F-59FC-AACA-BABFA980A5FA}"/>
              </a:ext>
            </a:extLst>
          </p:cNvPr>
          <p:cNvSpPr>
            <a:spLocks noGrp="1" noChangeArrowheads="1"/>
          </p:cNvSpPr>
          <p:nvPr>
            <p:ph type="sldNum" sz="quarter" idx="5"/>
          </p:nvPr>
        </p:nvSpPr>
        <p:spPr>
          <a:ln/>
        </p:spPr>
        <p:txBody>
          <a:bodyPr/>
          <a:lstStyle/>
          <a:p>
            <a:fld id="{04688798-C161-4F3B-8B0C-C04FB569D295}" type="slidenum">
              <a:rPr lang="en-US" altLang="en-US"/>
              <a:pPr/>
              <a:t>57</a:t>
            </a:fld>
            <a:endParaRPr lang="en-US" altLang="en-US"/>
          </a:p>
        </p:txBody>
      </p:sp>
      <p:sp>
        <p:nvSpPr>
          <p:cNvPr id="652290" name="Rectangle 2">
            <a:extLst>
              <a:ext uri="{FF2B5EF4-FFF2-40B4-BE49-F238E27FC236}">
                <a16:creationId xmlns:a16="http://schemas.microsoft.com/office/drawing/2014/main" id="{E4EC5308-BA84-28C3-15CA-0E20357C4AF7}"/>
              </a:ext>
            </a:extLst>
          </p:cNvPr>
          <p:cNvSpPr>
            <a:spLocks noChangeArrowheads="1" noTextEdit="1"/>
          </p:cNvSpPr>
          <p:nvPr>
            <p:ph type="sldImg"/>
          </p:nvPr>
        </p:nvSpPr>
        <p:spPr>
          <a:ln/>
        </p:spPr>
      </p:sp>
      <p:sp>
        <p:nvSpPr>
          <p:cNvPr id="652291" name="Rectangle 3">
            <a:extLst>
              <a:ext uri="{FF2B5EF4-FFF2-40B4-BE49-F238E27FC236}">
                <a16:creationId xmlns:a16="http://schemas.microsoft.com/office/drawing/2014/main" id="{66B17C3C-3196-09A6-0284-9728C572FFE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3534BB-D1D2-EB36-E6DD-C57B00E92A7E}"/>
              </a:ext>
            </a:extLst>
          </p:cNvPr>
          <p:cNvSpPr>
            <a:spLocks noGrp="1" noChangeArrowheads="1"/>
          </p:cNvSpPr>
          <p:nvPr>
            <p:ph type="sldNum" sz="quarter" idx="5"/>
          </p:nvPr>
        </p:nvSpPr>
        <p:spPr>
          <a:ln/>
        </p:spPr>
        <p:txBody>
          <a:bodyPr/>
          <a:lstStyle/>
          <a:p>
            <a:fld id="{D5D77CEE-14EF-4B62-B8E2-B4DD9A01B5F1}" type="slidenum">
              <a:rPr lang="en-US" altLang="en-US"/>
              <a:pPr/>
              <a:t>58</a:t>
            </a:fld>
            <a:endParaRPr lang="en-US" altLang="en-US"/>
          </a:p>
        </p:txBody>
      </p:sp>
      <p:sp>
        <p:nvSpPr>
          <p:cNvPr id="654338" name="Rectangle 2">
            <a:extLst>
              <a:ext uri="{FF2B5EF4-FFF2-40B4-BE49-F238E27FC236}">
                <a16:creationId xmlns:a16="http://schemas.microsoft.com/office/drawing/2014/main" id="{F0B38DCD-5A34-E636-8588-A96704774F38}"/>
              </a:ext>
            </a:extLst>
          </p:cNvPr>
          <p:cNvSpPr>
            <a:spLocks noChangeArrowheads="1" noTextEdit="1"/>
          </p:cNvSpPr>
          <p:nvPr>
            <p:ph type="sldImg"/>
          </p:nvPr>
        </p:nvSpPr>
        <p:spPr>
          <a:ln/>
        </p:spPr>
      </p:sp>
      <p:sp>
        <p:nvSpPr>
          <p:cNvPr id="654339" name="Rectangle 3">
            <a:extLst>
              <a:ext uri="{FF2B5EF4-FFF2-40B4-BE49-F238E27FC236}">
                <a16:creationId xmlns:a16="http://schemas.microsoft.com/office/drawing/2014/main" id="{28F40903-110E-0B38-CE04-35C60530589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3A27AB0-9360-2D48-091E-416DD822540C}"/>
              </a:ext>
            </a:extLst>
          </p:cNvPr>
          <p:cNvSpPr>
            <a:spLocks noGrp="1" noChangeArrowheads="1"/>
          </p:cNvSpPr>
          <p:nvPr>
            <p:ph type="sldNum" sz="quarter" idx="5"/>
          </p:nvPr>
        </p:nvSpPr>
        <p:spPr>
          <a:ln/>
        </p:spPr>
        <p:txBody>
          <a:bodyPr/>
          <a:lstStyle/>
          <a:p>
            <a:fld id="{43D3CBDA-754D-43BA-881A-0BA4B2D8164C}" type="slidenum">
              <a:rPr lang="en-US" altLang="en-US"/>
              <a:pPr/>
              <a:t>59</a:t>
            </a:fld>
            <a:endParaRPr lang="en-US" altLang="en-US"/>
          </a:p>
        </p:txBody>
      </p:sp>
      <p:sp>
        <p:nvSpPr>
          <p:cNvPr id="656386" name="Rectangle 2">
            <a:extLst>
              <a:ext uri="{FF2B5EF4-FFF2-40B4-BE49-F238E27FC236}">
                <a16:creationId xmlns:a16="http://schemas.microsoft.com/office/drawing/2014/main" id="{D5E38767-94C1-EB29-8983-3B9F0F73D517}"/>
              </a:ext>
            </a:extLst>
          </p:cNvPr>
          <p:cNvSpPr>
            <a:spLocks noChangeArrowheads="1" noTextEdit="1"/>
          </p:cNvSpPr>
          <p:nvPr>
            <p:ph type="sldImg"/>
          </p:nvPr>
        </p:nvSpPr>
        <p:spPr>
          <a:ln/>
        </p:spPr>
      </p:sp>
      <p:sp>
        <p:nvSpPr>
          <p:cNvPr id="656387" name="Rectangle 3">
            <a:extLst>
              <a:ext uri="{FF2B5EF4-FFF2-40B4-BE49-F238E27FC236}">
                <a16:creationId xmlns:a16="http://schemas.microsoft.com/office/drawing/2014/main" id="{95463F66-4A6D-3FE2-3A33-E8D61195BFA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DC998A-0C53-ADE3-E382-785302FA021A}"/>
              </a:ext>
            </a:extLst>
          </p:cNvPr>
          <p:cNvSpPr>
            <a:spLocks noGrp="1" noChangeArrowheads="1"/>
          </p:cNvSpPr>
          <p:nvPr>
            <p:ph type="sldNum" sz="quarter" idx="5"/>
          </p:nvPr>
        </p:nvSpPr>
        <p:spPr>
          <a:ln/>
        </p:spPr>
        <p:txBody>
          <a:bodyPr/>
          <a:lstStyle/>
          <a:p>
            <a:fld id="{D76F9544-C442-4D49-A542-AB8238E95F44}" type="slidenum">
              <a:rPr lang="en-US" altLang="en-US"/>
              <a:pPr/>
              <a:t>60</a:t>
            </a:fld>
            <a:endParaRPr lang="en-US" altLang="en-US"/>
          </a:p>
        </p:txBody>
      </p:sp>
      <p:sp>
        <p:nvSpPr>
          <p:cNvPr id="658434" name="Rectangle 2">
            <a:extLst>
              <a:ext uri="{FF2B5EF4-FFF2-40B4-BE49-F238E27FC236}">
                <a16:creationId xmlns:a16="http://schemas.microsoft.com/office/drawing/2014/main" id="{2872D2C7-DB1D-786F-1681-2119D610D0AA}"/>
              </a:ext>
            </a:extLst>
          </p:cNvPr>
          <p:cNvSpPr>
            <a:spLocks noChangeArrowheads="1" noTextEdit="1"/>
          </p:cNvSpPr>
          <p:nvPr>
            <p:ph type="sldImg"/>
          </p:nvPr>
        </p:nvSpPr>
        <p:spPr>
          <a:ln/>
        </p:spPr>
      </p:sp>
      <p:sp>
        <p:nvSpPr>
          <p:cNvPr id="658435" name="Rectangle 3">
            <a:extLst>
              <a:ext uri="{FF2B5EF4-FFF2-40B4-BE49-F238E27FC236}">
                <a16:creationId xmlns:a16="http://schemas.microsoft.com/office/drawing/2014/main" id="{895A82C8-288F-0269-4346-30520FFB5C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ABBD49A-A2FB-FAE0-1743-7264F2AD74B7}"/>
              </a:ext>
            </a:extLst>
          </p:cNvPr>
          <p:cNvSpPr>
            <a:spLocks noGrp="1" noChangeArrowheads="1"/>
          </p:cNvSpPr>
          <p:nvPr>
            <p:ph type="sldNum" sz="quarter" idx="5"/>
          </p:nvPr>
        </p:nvSpPr>
        <p:spPr>
          <a:ln/>
        </p:spPr>
        <p:txBody>
          <a:bodyPr/>
          <a:lstStyle/>
          <a:p>
            <a:fld id="{6A9384C9-75B8-49A7-8E3E-AE7AD2658118}" type="slidenum">
              <a:rPr lang="en-US" altLang="en-US"/>
              <a:pPr/>
              <a:t>61</a:t>
            </a:fld>
            <a:endParaRPr lang="en-US" altLang="en-US"/>
          </a:p>
        </p:txBody>
      </p:sp>
      <p:sp>
        <p:nvSpPr>
          <p:cNvPr id="660482" name="Rectangle 2">
            <a:extLst>
              <a:ext uri="{FF2B5EF4-FFF2-40B4-BE49-F238E27FC236}">
                <a16:creationId xmlns:a16="http://schemas.microsoft.com/office/drawing/2014/main" id="{21704BB1-1213-4CFA-36C5-728CB26646C2}"/>
              </a:ext>
            </a:extLst>
          </p:cNvPr>
          <p:cNvSpPr>
            <a:spLocks noChangeArrowheads="1" noTextEdit="1"/>
          </p:cNvSpPr>
          <p:nvPr>
            <p:ph type="sldImg"/>
          </p:nvPr>
        </p:nvSpPr>
        <p:spPr>
          <a:ln/>
        </p:spPr>
      </p:sp>
      <p:sp>
        <p:nvSpPr>
          <p:cNvPr id="660483" name="Rectangle 3">
            <a:extLst>
              <a:ext uri="{FF2B5EF4-FFF2-40B4-BE49-F238E27FC236}">
                <a16:creationId xmlns:a16="http://schemas.microsoft.com/office/drawing/2014/main" id="{6B950C17-4313-01FF-DD19-B3B13B298F8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0FF269-EE2C-4B36-B768-C40BAC0905BB}"/>
              </a:ext>
            </a:extLst>
          </p:cNvPr>
          <p:cNvSpPr>
            <a:spLocks noGrp="1" noChangeArrowheads="1"/>
          </p:cNvSpPr>
          <p:nvPr>
            <p:ph type="sldNum" sz="quarter" idx="5"/>
          </p:nvPr>
        </p:nvSpPr>
        <p:spPr>
          <a:ln/>
        </p:spPr>
        <p:txBody>
          <a:bodyPr/>
          <a:lstStyle/>
          <a:p>
            <a:fld id="{C226C340-1CBA-4879-9B76-02CC516B57B7}" type="slidenum">
              <a:rPr lang="en-US" altLang="en-US"/>
              <a:pPr/>
              <a:t>62</a:t>
            </a:fld>
            <a:endParaRPr lang="en-US" altLang="en-US"/>
          </a:p>
        </p:txBody>
      </p:sp>
      <p:sp>
        <p:nvSpPr>
          <p:cNvPr id="662530" name="Rectangle 2">
            <a:extLst>
              <a:ext uri="{FF2B5EF4-FFF2-40B4-BE49-F238E27FC236}">
                <a16:creationId xmlns:a16="http://schemas.microsoft.com/office/drawing/2014/main" id="{2976B07F-B6F5-94B1-9B84-779438A10909}"/>
              </a:ext>
            </a:extLst>
          </p:cNvPr>
          <p:cNvSpPr>
            <a:spLocks noChangeArrowheads="1" noTextEdit="1"/>
          </p:cNvSpPr>
          <p:nvPr>
            <p:ph type="sldImg"/>
          </p:nvPr>
        </p:nvSpPr>
        <p:spPr>
          <a:ln/>
        </p:spPr>
      </p:sp>
      <p:sp>
        <p:nvSpPr>
          <p:cNvPr id="662531" name="Rectangle 3">
            <a:extLst>
              <a:ext uri="{FF2B5EF4-FFF2-40B4-BE49-F238E27FC236}">
                <a16:creationId xmlns:a16="http://schemas.microsoft.com/office/drawing/2014/main" id="{9832DFD5-884E-12C6-FFDD-25B20E6C578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91160E-F315-88A5-6C9B-77F971477062}"/>
              </a:ext>
            </a:extLst>
          </p:cNvPr>
          <p:cNvSpPr>
            <a:spLocks noGrp="1" noChangeArrowheads="1"/>
          </p:cNvSpPr>
          <p:nvPr>
            <p:ph type="sldNum" sz="quarter" idx="5"/>
          </p:nvPr>
        </p:nvSpPr>
        <p:spPr>
          <a:ln/>
        </p:spPr>
        <p:txBody>
          <a:bodyPr/>
          <a:lstStyle/>
          <a:p>
            <a:fld id="{7B2F1EE5-F146-48EA-9797-37B3DB17E465}" type="slidenum">
              <a:rPr lang="en-US" altLang="en-US"/>
              <a:pPr/>
              <a:t>7</a:t>
            </a:fld>
            <a:endParaRPr lang="en-US" altLang="en-US"/>
          </a:p>
        </p:txBody>
      </p:sp>
      <p:sp>
        <p:nvSpPr>
          <p:cNvPr id="553986" name="Rectangle 2">
            <a:extLst>
              <a:ext uri="{FF2B5EF4-FFF2-40B4-BE49-F238E27FC236}">
                <a16:creationId xmlns:a16="http://schemas.microsoft.com/office/drawing/2014/main" id="{C6B3D5ED-5DDF-D4B3-1367-7FE7B9B77F5A}"/>
              </a:ext>
            </a:extLst>
          </p:cNvPr>
          <p:cNvSpPr>
            <a:spLocks noChangeArrowheads="1" noTextEdit="1"/>
          </p:cNvSpPr>
          <p:nvPr>
            <p:ph type="sldImg"/>
          </p:nvPr>
        </p:nvSpPr>
        <p:spPr>
          <a:ln/>
        </p:spPr>
      </p:sp>
      <p:sp>
        <p:nvSpPr>
          <p:cNvPr id="553987" name="Rectangle 3">
            <a:extLst>
              <a:ext uri="{FF2B5EF4-FFF2-40B4-BE49-F238E27FC236}">
                <a16:creationId xmlns:a16="http://schemas.microsoft.com/office/drawing/2014/main" id="{70A05898-6405-142D-A865-7CA0623A92D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7E711BB-5382-580E-EF9B-2AF6E77AC1B6}"/>
              </a:ext>
            </a:extLst>
          </p:cNvPr>
          <p:cNvSpPr>
            <a:spLocks noGrp="1" noChangeArrowheads="1"/>
          </p:cNvSpPr>
          <p:nvPr>
            <p:ph type="sldNum" sz="quarter" idx="5"/>
          </p:nvPr>
        </p:nvSpPr>
        <p:spPr>
          <a:ln/>
        </p:spPr>
        <p:txBody>
          <a:bodyPr/>
          <a:lstStyle/>
          <a:p>
            <a:fld id="{F1AAB3CC-A879-4DFB-9B35-608D8E656A13}" type="slidenum">
              <a:rPr lang="en-US" altLang="en-US"/>
              <a:pPr/>
              <a:t>63</a:t>
            </a:fld>
            <a:endParaRPr lang="en-US" altLang="en-US"/>
          </a:p>
        </p:txBody>
      </p:sp>
      <p:sp>
        <p:nvSpPr>
          <p:cNvPr id="664578" name="Rectangle 2">
            <a:extLst>
              <a:ext uri="{FF2B5EF4-FFF2-40B4-BE49-F238E27FC236}">
                <a16:creationId xmlns:a16="http://schemas.microsoft.com/office/drawing/2014/main" id="{57D76CC6-A75F-4753-0739-5418CD1FC64B}"/>
              </a:ext>
            </a:extLst>
          </p:cNvPr>
          <p:cNvSpPr>
            <a:spLocks noChangeArrowheads="1" noTextEdit="1"/>
          </p:cNvSpPr>
          <p:nvPr>
            <p:ph type="sldImg"/>
          </p:nvPr>
        </p:nvSpPr>
        <p:spPr>
          <a:ln/>
        </p:spPr>
      </p:sp>
      <p:sp>
        <p:nvSpPr>
          <p:cNvPr id="664579" name="Rectangle 3">
            <a:extLst>
              <a:ext uri="{FF2B5EF4-FFF2-40B4-BE49-F238E27FC236}">
                <a16:creationId xmlns:a16="http://schemas.microsoft.com/office/drawing/2014/main" id="{169D0922-4880-AD00-7054-975449F284D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12B26D5-2A86-5ED9-92E2-B8B6A04094B2}"/>
              </a:ext>
            </a:extLst>
          </p:cNvPr>
          <p:cNvSpPr>
            <a:spLocks noGrp="1" noChangeArrowheads="1"/>
          </p:cNvSpPr>
          <p:nvPr>
            <p:ph type="sldNum" sz="quarter" idx="5"/>
          </p:nvPr>
        </p:nvSpPr>
        <p:spPr>
          <a:ln/>
        </p:spPr>
        <p:txBody>
          <a:bodyPr/>
          <a:lstStyle/>
          <a:p>
            <a:fld id="{6BB5459D-1BF5-456A-9E4F-F4B89E07E62E}" type="slidenum">
              <a:rPr lang="en-US" altLang="en-US"/>
              <a:pPr/>
              <a:t>64</a:t>
            </a:fld>
            <a:endParaRPr lang="en-US" altLang="en-US"/>
          </a:p>
        </p:txBody>
      </p:sp>
      <p:sp>
        <p:nvSpPr>
          <p:cNvPr id="666626" name="Rectangle 2">
            <a:extLst>
              <a:ext uri="{FF2B5EF4-FFF2-40B4-BE49-F238E27FC236}">
                <a16:creationId xmlns:a16="http://schemas.microsoft.com/office/drawing/2014/main" id="{EF33EB94-5F68-F6DB-167B-30C7159341C1}"/>
              </a:ext>
            </a:extLst>
          </p:cNvPr>
          <p:cNvSpPr>
            <a:spLocks noChangeArrowheads="1" noTextEdit="1"/>
          </p:cNvSpPr>
          <p:nvPr>
            <p:ph type="sldImg"/>
          </p:nvPr>
        </p:nvSpPr>
        <p:spPr>
          <a:ln/>
        </p:spPr>
      </p:sp>
      <p:sp>
        <p:nvSpPr>
          <p:cNvPr id="666627" name="Rectangle 3">
            <a:extLst>
              <a:ext uri="{FF2B5EF4-FFF2-40B4-BE49-F238E27FC236}">
                <a16:creationId xmlns:a16="http://schemas.microsoft.com/office/drawing/2014/main" id="{13EEDECE-93AF-5063-4E2E-DEFB6B7A56F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D13A2E-F8BD-92AF-84C1-E932088B4BF2}"/>
              </a:ext>
            </a:extLst>
          </p:cNvPr>
          <p:cNvSpPr>
            <a:spLocks noGrp="1" noChangeArrowheads="1"/>
          </p:cNvSpPr>
          <p:nvPr>
            <p:ph type="sldNum" sz="quarter" idx="5"/>
          </p:nvPr>
        </p:nvSpPr>
        <p:spPr>
          <a:ln/>
        </p:spPr>
        <p:txBody>
          <a:bodyPr/>
          <a:lstStyle/>
          <a:p>
            <a:fld id="{2790DEC4-79FE-4ECF-8B94-FF01358D5EF8}" type="slidenum">
              <a:rPr lang="en-US" altLang="en-US"/>
              <a:pPr/>
              <a:t>65</a:t>
            </a:fld>
            <a:endParaRPr lang="en-US" altLang="en-US"/>
          </a:p>
        </p:txBody>
      </p:sp>
      <p:sp>
        <p:nvSpPr>
          <p:cNvPr id="668674" name="Rectangle 2">
            <a:extLst>
              <a:ext uri="{FF2B5EF4-FFF2-40B4-BE49-F238E27FC236}">
                <a16:creationId xmlns:a16="http://schemas.microsoft.com/office/drawing/2014/main" id="{2EBF8E12-8443-C95A-037E-B4EAE05C06D5}"/>
              </a:ext>
            </a:extLst>
          </p:cNvPr>
          <p:cNvSpPr>
            <a:spLocks noChangeArrowheads="1" noTextEdit="1"/>
          </p:cNvSpPr>
          <p:nvPr>
            <p:ph type="sldImg"/>
          </p:nvPr>
        </p:nvSpPr>
        <p:spPr>
          <a:ln/>
        </p:spPr>
      </p:sp>
      <p:sp>
        <p:nvSpPr>
          <p:cNvPr id="668675" name="Rectangle 3">
            <a:extLst>
              <a:ext uri="{FF2B5EF4-FFF2-40B4-BE49-F238E27FC236}">
                <a16:creationId xmlns:a16="http://schemas.microsoft.com/office/drawing/2014/main" id="{D59E4664-D845-AA4C-676C-841E8C23D4D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F051A2-2638-1D15-31CB-0D6B5B5ABC0A}"/>
              </a:ext>
            </a:extLst>
          </p:cNvPr>
          <p:cNvSpPr>
            <a:spLocks noGrp="1" noChangeArrowheads="1"/>
          </p:cNvSpPr>
          <p:nvPr>
            <p:ph type="sldNum" sz="quarter" idx="5"/>
          </p:nvPr>
        </p:nvSpPr>
        <p:spPr>
          <a:ln/>
        </p:spPr>
        <p:txBody>
          <a:bodyPr/>
          <a:lstStyle/>
          <a:p>
            <a:fld id="{D9A5F542-6AE3-4E15-9B15-57DE0ED09BF2}" type="slidenum">
              <a:rPr lang="en-US" altLang="en-US"/>
              <a:pPr/>
              <a:t>66</a:t>
            </a:fld>
            <a:endParaRPr lang="en-US" altLang="en-US"/>
          </a:p>
        </p:txBody>
      </p:sp>
      <p:sp>
        <p:nvSpPr>
          <p:cNvPr id="670722" name="Rectangle 2">
            <a:extLst>
              <a:ext uri="{FF2B5EF4-FFF2-40B4-BE49-F238E27FC236}">
                <a16:creationId xmlns:a16="http://schemas.microsoft.com/office/drawing/2014/main" id="{7AFEA1AF-41A6-E9EE-FC4E-889F232CA60B}"/>
              </a:ext>
            </a:extLst>
          </p:cNvPr>
          <p:cNvSpPr>
            <a:spLocks noChangeArrowheads="1" noTextEdit="1"/>
          </p:cNvSpPr>
          <p:nvPr>
            <p:ph type="sldImg"/>
          </p:nvPr>
        </p:nvSpPr>
        <p:spPr>
          <a:ln/>
        </p:spPr>
      </p:sp>
      <p:sp>
        <p:nvSpPr>
          <p:cNvPr id="670723" name="Rectangle 3">
            <a:extLst>
              <a:ext uri="{FF2B5EF4-FFF2-40B4-BE49-F238E27FC236}">
                <a16:creationId xmlns:a16="http://schemas.microsoft.com/office/drawing/2014/main" id="{A429893E-98CA-094B-9492-5C2F068D354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3EA0BC0-2B7E-C3B2-5BF1-F6AA46883734}"/>
              </a:ext>
            </a:extLst>
          </p:cNvPr>
          <p:cNvSpPr>
            <a:spLocks noGrp="1" noChangeArrowheads="1"/>
          </p:cNvSpPr>
          <p:nvPr>
            <p:ph type="sldNum" sz="quarter" idx="5"/>
          </p:nvPr>
        </p:nvSpPr>
        <p:spPr>
          <a:ln/>
        </p:spPr>
        <p:txBody>
          <a:bodyPr/>
          <a:lstStyle/>
          <a:p>
            <a:fld id="{9295986D-33E7-4319-BA2A-96D1ECF145D9}" type="slidenum">
              <a:rPr lang="en-US" altLang="en-US"/>
              <a:pPr/>
              <a:t>67</a:t>
            </a:fld>
            <a:endParaRPr lang="en-US" altLang="en-US"/>
          </a:p>
        </p:txBody>
      </p:sp>
      <p:sp>
        <p:nvSpPr>
          <p:cNvPr id="672770" name="Rectangle 2">
            <a:extLst>
              <a:ext uri="{FF2B5EF4-FFF2-40B4-BE49-F238E27FC236}">
                <a16:creationId xmlns:a16="http://schemas.microsoft.com/office/drawing/2014/main" id="{1B25642A-F97E-5902-33D7-49C906E96AD3}"/>
              </a:ext>
            </a:extLst>
          </p:cNvPr>
          <p:cNvSpPr>
            <a:spLocks noChangeArrowheads="1" noTextEdit="1"/>
          </p:cNvSpPr>
          <p:nvPr>
            <p:ph type="sldImg"/>
          </p:nvPr>
        </p:nvSpPr>
        <p:spPr>
          <a:ln/>
        </p:spPr>
      </p:sp>
      <p:sp>
        <p:nvSpPr>
          <p:cNvPr id="672771" name="Rectangle 3">
            <a:extLst>
              <a:ext uri="{FF2B5EF4-FFF2-40B4-BE49-F238E27FC236}">
                <a16:creationId xmlns:a16="http://schemas.microsoft.com/office/drawing/2014/main" id="{67B44DB8-A406-CCDA-40A5-392375BED85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2F4FE8E-DC4E-750E-C004-4F65410B68EA}"/>
              </a:ext>
            </a:extLst>
          </p:cNvPr>
          <p:cNvSpPr>
            <a:spLocks noGrp="1" noChangeArrowheads="1"/>
          </p:cNvSpPr>
          <p:nvPr>
            <p:ph type="sldNum" sz="quarter" idx="5"/>
          </p:nvPr>
        </p:nvSpPr>
        <p:spPr>
          <a:ln/>
        </p:spPr>
        <p:txBody>
          <a:bodyPr/>
          <a:lstStyle/>
          <a:p>
            <a:fld id="{3CDB1ADC-E0BD-4F28-86AC-281429DAB8AB}" type="slidenum">
              <a:rPr lang="en-US" altLang="en-US"/>
              <a:pPr/>
              <a:t>68</a:t>
            </a:fld>
            <a:endParaRPr lang="en-US" altLang="en-US"/>
          </a:p>
        </p:txBody>
      </p:sp>
      <p:sp>
        <p:nvSpPr>
          <p:cNvPr id="674818" name="Rectangle 2">
            <a:extLst>
              <a:ext uri="{FF2B5EF4-FFF2-40B4-BE49-F238E27FC236}">
                <a16:creationId xmlns:a16="http://schemas.microsoft.com/office/drawing/2014/main" id="{86934C3A-D4F6-FE7B-6326-CF2C3224C5EC}"/>
              </a:ext>
            </a:extLst>
          </p:cNvPr>
          <p:cNvSpPr>
            <a:spLocks noChangeArrowheads="1" noTextEdit="1"/>
          </p:cNvSpPr>
          <p:nvPr>
            <p:ph type="sldImg"/>
          </p:nvPr>
        </p:nvSpPr>
        <p:spPr>
          <a:ln/>
        </p:spPr>
      </p:sp>
      <p:sp>
        <p:nvSpPr>
          <p:cNvPr id="674819" name="Rectangle 3">
            <a:extLst>
              <a:ext uri="{FF2B5EF4-FFF2-40B4-BE49-F238E27FC236}">
                <a16:creationId xmlns:a16="http://schemas.microsoft.com/office/drawing/2014/main" id="{93F53D90-92CC-83CD-D5AB-6381CDFF6C3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D9F557-F881-FC82-CDCA-EAF9FE75F16C}"/>
              </a:ext>
            </a:extLst>
          </p:cNvPr>
          <p:cNvSpPr>
            <a:spLocks noGrp="1" noChangeArrowheads="1"/>
          </p:cNvSpPr>
          <p:nvPr>
            <p:ph type="sldNum" sz="quarter" idx="5"/>
          </p:nvPr>
        </p:nvSpPr>
        <p:spPr>
          <a:ln/>
        </p:spPr>
        <p:txBody>
          <a:bodyPr/>
          <a:lstStyle/>
          <a:p>
            <a:fld id="{BEB868FF-2904-4AA0-8A05-DAE30F3689F3}" type="slidenum">
              <a:rPr lang="en-US" altLang="en-US"/>
              <a:pPr/>
              <a:t>69</a:t>
            </a:fld>
            <a:endParaRPr lang="en-US" altLang="en-US"/>
          </a:p>
        </p:txBody>
      </p:sp>
      <p:sp>
        <p:nvSpPr>
          <p:cNvPr id="676866" name="Rectangle 2">
            <a:extLst>
              <a:ext uri="{FF2B5EF4-FFF2-40B4-BE49-F238E27FC236}">
                <a16:creationId xmlns:a16="http://schemas.microsoft.com/office/drawing/2014/main" id="{FF173F18-C3BA-7270-8943-A30832163073}"/>
              </a:ext>
            </a:extLst>
          </p:cNvPr>
          <p:cNvSpPr>
            <a:spLocks noChangeArrowheads="1" noTextEdit="1"/>
          </p:cNvSpPr>
          <p:nvPr>
            <p:ph type="sldImg"/>
          </p:nvPr>
        </p:nvSpPr>
        <p:spPr>
          <a:ln/>
        </p:spPr>
      </p:sp>
      <p:sp>
        <p:nvSpPr>
          <p:cNvPr id="676867" name="Rectangle 3">
            <a:extLst>
              <a:ext uri="{FF2B5EF4-FFF2-40B4-BE49-F238E27FC236}">
                <a16:creationId xmlns:a16="http://schemas.microsoft.com/office/drawing/2014/main" id="{D6478C26-C621-DE0E-4556-5399EECE74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F66779D-30DE-F417-B4AE-302679BCAEF1}"/>
              </a:ext>
            </a:extLst>
          </p:cNvPr>
          <p:cNvSpPr>
            <a:spLocks noGrp="1" noChangeArrowheads="1"/>
          </p:cNvSpPr>
          <p:nvPr>
            <p:ph type="sldNum" sz="quarter" idx="5"/>
          </p:nvPr>
        </p:nvSpPr>
        <p:spPr>
          <a:ln/>
        </p:spPr>
        <p:txBody>
          <a:bodyPr/>
          <a:lstStyle/>
          <a:p>
            <a:fld id="{B1B524B5-BAB6-498B-8586-B9151D4E3490}" type="slidenum">
              <a:rPr lang="en-US" altLang="en-US"/>
              <a:pPr/>
              <a:t>70</a:t>
            </a:fld>
            <a:endParaRPr lang="en-US" altLang="en-US"/>
          </a:p>
        </p:txBody>
      </p:sp>
      <p:sp>
        <p:nvSpPr>
          <p:cNvPr id="678914" name="Rectangle 2">
            <a:extLst>
              <a:ext uri="{FF2B5EF4-FFF2-40B4-BE49-F238E27FC236}">
                <a16:creationId xmlns:a16="http://schemas.microsoft.com/office/drawing/2014/main" id="{3104589D-B477-0380-2DEA-EC8F8F6463D8}"/>
              </a:ext>
            </a:extLst>
          </p:cNvPr>
          <p:cNvSpPr>
            <a:spLocks noChangeArrowheads="1" noTextEdit="1"/>
          </p:cNvSpPr>
          <p:nvPr>
            <p:ph type="sldImg"/>
          </p:nvPr>
        </p:nvSpPr>
        <p:spPr>
          <a:ln/>
        </p:spPr>
      </p:sp>
      <p:sp>
        <p:nvSpPr>
          <p:cNvPr id="678915" name="Rectangle 3">
            <a:extLst>
              <a:ext uri="{FF2B5EF4-FFF2-40B4-BE49-F238E27FC236}">
                <a16:creationId xmlns:a16="http://schemas.microsoft.com/office/drawing/2014/main" id="{2B1747F7-D5D0-379D-EAE6-BFF410E770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BD7EC7F-6469-0EAF-D007-5AD2FFD9EB90}"/>
              </a:ext>
            </a:extLst>
          </p:cNvPr>
          <p:cNvSpPr>
            <a:spLocks noGrp="1" noChangeArrowheads="1"/>
          </p:cNvSpPr>
          <p:nvPr>
            <p:ph type="sldNum" sz="quarter" idx="5"/>
          </p:nvPr>
        </p:nvSpPr>
        <p:spPr>
          <a:ln/>
        </p:spPr>
        <p:txBody>
          <a:bodyPr/>
          <a:lstStyle/>
          <a:p>
            <a:fld id="{DC5F01F9-06E3-4D18-9149-DF3BE2E0A89B}" type="slidenum">
              <a:rPr lang="en-US" altLang="en-US"/>
              <a:pPr/>
              <a:t>71</a:t>
            </a:fld>
            <a:endParaRPr lang="en-US" altLang="en-US"/>
          </a:p>
        </p:txBody>
      </p:sp>
      <p:sp>
        <p:nvSpPr>
          <p:cNvPr id="680962" name="Rectangle 2">
            <a:extLst>
              <a:ext uri="{FF2B5EF4-FFF2-40B4-BE49-F238E27FC236}">
                <a16:creationId xmlns:a16="http://schemas.microsoft.com/office/drawing/2014/main" id="{DF6820C9-60FD-9A3F-50CB-F72D77B8AD8C}"/>
              </a:ext>
            </a:extLst>
          </p:cNvPr>
          <p:cNvSpPr>
            <a:spLocks noChangeArrowheads="1" noTextEdit="1"/>
          </p:cNvSpPr>
          <p:nvPr>
            <p:ph type="sldImg"/>
          </p:nvPr>
        </p:nvSpPr>
        <p:spPr>
          <a:ln/>
        </p:spPr>
      </p:sp>
      <p:sp>
        <p:nvSpPr>
          <p:cNvPr id="680963" name="Rectangle 3">
            <a:extLst>
              <a:ext uri="{FF2B5EF4-FFF2-40B4-BE49-F238E27FC236}">
                <a16:creationId xmlns:a16="http://schemas.microsoft.com/office/drawing/2014/main" id="{2FE59FFE-BB4B-8C7B-6049-93F3A4DCD5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1B2E891-A06A-3D8C-B061-3F9E71BA6FC3}"/>
              </a:ext>
            </a:extLst>
          </p:cNvPr>
          <p:cNvSpPr>
            <a:spLocks noGrp="1" noChangeArrowheads="1"/>
          </p:cNvSpPr>
          <p:nvPr>
            <p:ph type="sldNum" sz="quarter" idx="5"/>
          </p:nvPr>
        </p:nvSpPr>
        <p:spPr>
          <a:ln/>
        </p:spPr>
        <p:txBody>
          <a:bodyPr/>
          <a:lstStyle/>
          <a:p>
            <a:fld id="{7E581D20-7C8F-4952-80CF-5326091B8EFE}" type="slidenum">
              <a:rPr lang="en-US" altLang="en-US"/>
              <a:pPr/>
              <a:t>72</a:t>
            </a:fld>
            <a:endParaRPr lang="en-US" altLang="en-US"/>
          </a:p>
        </p:txBody>
      </p:sp>
      <p:sp>
        <p:nvSpPr>
          <p:cNvPr id="683010" name="Rectangle 2">
            <a:extLst>
              <a:ext uri="{FF2B5EF4-FFF2-40B4-BE49-F238E27FC236}">
                <a16:creationId xmlns:a16="http://schemas.microsoft.com/office/drawing/2014/main" id="{2F599BF8-4879-A993-7E27-BB02AE2D9AE8}"/>
              </a:ext>
            </a:extLst>
          </p:cNvPr>
          <p:cNvSpPr>
            <a:spLocks noChangeArrowheads="1" noTextEdit="1"/>
          </p:cNvSpPr>
          <p:nvPr>
            <p:ph type="sldImg"/>
          </p:nvPr>
        </p:nvSpPr>
        <p:spPr>
          <a:ln/>
        </p:spPr>
      </p:sp>
      <p:sp>
        <p:nvSpPr>
          <p:cNvPr id="683011" name="Rectangle 3">
            <a:extLst>
              <a:ext uri="{FF2B5EF4-FFF2-40B4-BE49-F238E27FC236}">
                <a16:creationId xmlns:a16="http://schemas.microsoft.com/office/drawing/2014/main" id="{9CE51017-1E81-6A89-3A7E-071AA5C99FC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6F1F4C4-5C61-85E5-34D1-C4C211BF2D8B}"/>
              </a:ext>
            </a:extLst>
          </p:cNvPr>
          <p:cNvSpPr>
            <a:spLocks noGrp="1" noChangeArrowheads="1"/>
          </p:cNvSpPr>
          <p:nvPr>
            <p:ph type="sldNum" sz="quarter" idx="5"/>
          </p:nvPr>
        </p:nvSpPr>
        <p:spPr>
          <a:ln/>
        </p:spPr>
        <p:txBody>
          <a:bodyPr/>
          <a:lstStyle/>
          <a:p>
            <a:fld id="{A54298C1-5268-4B2D-ADE9-492F697A67FC}" type="slidenum">
              <a:rPr lang="en-US" altLang="en-US"/>
              <a:pPr/>
              <a:t>8</a:t>
            </a:fld>
            <a:endParaRPr lang="en-US" altLang="en-US"/>
          </a:p>
        </p:txBody>
      </p:sp>
      <p:sp>
        <p:nvSpPr>
          <p:cNvPr id="549890" name="Rectangle 2">
            <a:extLst>
              <a:ext uri="{FF2B5EF4-FFF2-40B4-BE49-F238E27FC236}">
                <a16:creationId xmlns:a16="http://schemas.microsoft.com/office/drawing/2014/main" id="{A99B7B10-EF1E-AA95-3DCD-76D52A2D4D30}"/>
              </a:ext>
            </a:extLst>
          </p:cNvPr>
          <p:cNvSpPr>
            <a:spLocks noChangeArrowheads="1" noTextEdit="1"/>
          </p:cNvSpPr>
          <p:nvPr>
            <p:ph type="sldImg"/>
          </p:nvPr>
        </p:nvSpPr>
        <p:spPr>
          <a:ln/>
        </p:spPr>
      </p:sp>
      <p:sp>
        <p:nvSpPr>
          <p:cNvPr id="549891" name="Rectangle 3">
            <a:extLst>
              <a:ext uri="{FF2B5EF4-FFF2-40B4-BE49-F238E27FC236}">
                <a16:creationId xmlns:a16="http://schemas.microsoft.com/office/drawing/2014/main" id="{C44F5FE4-EDA1-A924-9814-5680FCC953A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A0900AB-AA6B-DEC2-27A9-2549886BEC32}"/>
              </a:ext>
            </a:extLst>
          </p:cNvPr>
          <p:cNvSpPr>
            <a:spLocks noGrp="1" noChangeArrowheads="1"/>
          </p:cNvSpPr>
          <p:nvPr>
            <p:ph type="sldNum" sz="quarter" idx="5"/>
          </p:nvPr>
        </p:nvSpPr>
        <p:spPr>
          <a:ln/>
        </p:spPr>
        <p:txBody>
          <a:bodyPr/>
          <a:lstStyle/>
          <a:p>
            <a:fld id="{FC5BEE3C-38E5-412E-A35B-35397BC51BB0}" type="slidenum">
              <a:rPr lang="en-US" altLang="en-US"/>
              <a:pPr/>
              <a:t>73</a:t>
            </a:fld>
            <a:endParaRPr lang="en-US" altLang="en-US"/>
          </a:p>
        </p:txBody>
      </p:sp>
      <p:sp>
        <p:nvSpPr>
          <p:cNvPr id="685058" name="Rectangle 2">
            <a:extLst>
              <a:ext uri="{FF2B5EF4-FFF2-40B4-BE49-F238E27FC236}">
                <a16:creationId xmlns:a16="http://schemas.microsoft.com/office/drawing/2014/main" id="{4E06AF26-FEF3-1E60-0595-00F082D96302}"/>
              </a:ext>
            </a:extLst>
          </p:cNvPr>
          <p:cNvSpPr>
            <a:spLocks noChangeArrowheads="1" noTextEdit="1"/>
          </p:cNvSpPr>
          <p:nvPr>
            <p:ph type="sldImg"/>
          </p:nvPr>
        </p:nvSpPr>
        <p:spPr>
          <a:ln/>
        </p:spPr>
      </p:sp>
      <p:sp>
        <p:nvSpPr>
          <p:cNvPr id="685059" name="Rectangle 3">
            <a:extLst>
              <a:ext uri="{FF2B5EF4-FFF2-40B4-BE49-F238E27FC236}">
                <a16:creationId xmlns:a16="http://schemas.microsoft.com/office/drawing/2014/main" id="{BC2D793C-F487-8DCA-62AD-B54F0D71E69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14C4D8B-0D18-3C8C-D61B-BA2FDF991F80}"/>
              </a:ext>
            </a:extLst>
          </p:cNvPr>
          <p:cNvSpPr>
            <a:spLocks noGrp="1" noChangeArrowheads="1"/>
          </p:cNvSpPr>
          <p:nvPr>
            <p:ph type="sldNum" sz="quarter" idx="5"/>
          </p:nvPr>
        </p:nvSpPr>
        <p:spPr>
          <a:ln/>
        </p:spPr>
        <p:txBody>
          <a:bodyPr/>
          <a:lstStyle/>
          <a:p>
            <a:fld id="{B4656EB6-6DE6-4861-8A29-4249F05235F9}" type="slidenum">
              <a:rPr lang="en-US" altLang="en-US"/>
              <a:pPr/>
              <a:t>74</a:t>
            </a:fld>
            <a:endParaRPr lang="en-US" altLang="en-US"/>
          </a:p>
        </p:txBody>
      </p:sp>
      <p:sp>
        <p:nvSpPr>
          <p:cNvPr id="687106" name="Rectangle 2">
            <a:extLst>
              <a:ext uri="{FF2B5EF4-FFF2-40B4-BE49-F238E27FC236}">
                <a16:creationId xmlns:a16="http://schemas.microsoft.com/office/drawing/2014/main" id="{BB83196C-CA76-85D6-37FA-CF120DEE2AE2}"/>
              </a:ext>
            </a:extLst>
          </p:cNvPr>
          <p:cNvSpPr>
            <a:spLocks noChangeArrowheads="1" noTextEdit="1"/>
          </p:cNvSpPr>
          <p:nvPr>
            <p:ph type="sldImg"/>
          </p:nvPr>
        </p:nvSpPr>
        <p:spPr>
          <a:ln/>
        </p:spPr>
      </p:sp>
      <p:sp>
        <p:nvSpPr>
          <p:cNvPr id="687107" name="Rectangle 3">
            <a:extLst>
              <a:ext uri="{FF2B5EF4-FFF2-40B4-BE49-F238E27FC236}">
                <a16:creationId xmlns:a16="http://schemas.microsoft.com/office/drawing/2014/main" id="{8FE98807-3C19-44CB-A31C-38B9E6A101A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5160631-8106-5A69-B819-A8620EB071BB}"/>
              </a:ext>
            </a:extLst>
          </p:cNvPr>
          <p:cNvSpPr>
            <a:spLocks noGrp="1" noChangeArrowheads="1"/>
          </p:cNvSpPr>
          <p:nvPr>
            <p:ph type="sldNum" sz="quarter" idx="5"/>
          </p:nvPr>
        </p:nvSpPr>
        <p:spPr>
          <a:ln/>
        </p:spPr>
        <p:txBody>
          <a:bodyPr/>
          <a:lstStyle/>
          <a:p>
            <a:fld id="{798F5932-EE36-41BA-AAB9-EA5838795FC0}" type="slidenum">
              <a:rPr lang="en-US" altLang="en-US"/>
              <a:pPr/>
              <a:t>75</a:t>
            </a:fld>
            <a:endParaRPr lang="en-US" altLang="en-US"/>
          </a:p>
        </p:txBody>
      </p:sp>
      <p:sp>
        <p:nvSpPr>
          <p:cNvPr id="689154" name="Rectangle 2">
            <a:extLst>
              <a:ext uri="{FF2B5EF4-FFF2-40B4-BE49-F238E27FC236}">
                <a16:creationId xmlns:a16="http://schemas.microsoft.com/office/drawing/2014/main" id="{B9B20704-394D-97FB-2A4E-05A5FE58B2F9}"/>
              </a:ext>
            </a:extLst>
          </p:cNvPr>
          <p:cNvSpPr>
            <a:spLocks noChangeArrowheads="1" noTextEdit="1"/>
          </p:cNvSpPr>
          <p:nvPr>
            <p:ph type="sldImg"/>
          </p:nvPr>
        </p:nvSpPr>
        <p:spPr>
          <a:ln/>
        </p:spPr>
      </p:sp>
      <p:sp>
        <p:nvSpPr>
          <p:cNvPr id="689155" name="Rectangle 3">
            <a:extLst>
              <a:ext uri="{FF2B5EF4-FFF2-40B4-BE49-F238E27FC236}">
                <a16:creationId xmlns:a16="http://schemas.microsoft.com/office/drawing/2014/main" id="{2926D89A-B1C8-345E-6AD1-EB14180EEBE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532B52F-B6F5-3D7F-B19D-2DB854E42EC7}"/>
              </a:ext>
            </a:extLst>
          </p:cNvPr>
          <p:cNvSpPr>
            <a:spLocks noGrp="1" noChangeArrowheads="1"/>
          </p:cNvSpPr>
          <p:nvPr>
            <p:ph type="sldNum" sz="quarter" idx="5"/>
          </p:nvPr>
        </p:nvSpPr>
        <p:spPr>
          <a:ln/>
        </p:spPr>
        <p:txBody>
          <a:bodyPr/>
          <a:lstStyle/>
          <a:p>
            <a:fld id="{2579E4D6-F0DA-46F2-9536-199E5701587D}" type="slidenum">
              <a:rPr lang="en-US" altLang="en-US"/>
              <a:pPr/>
              <a:t>76</a:t>
            </a:fld>
            <a:endParaRPr lang="en-US" altLang="en-US"/>
          </a:p>
        </p:txBody>
      </p:sp>
      <p:sp>
        <p:nvSpPr>
          <p:cNvPr id="693250" name="Rectangle 2">
            <a:extLst>
              <a:ext uri="{FF2B5EF4-FFF2-40B4-BE49-F238E27FC236}">
                <a16:creationId xmlns:a16="http://schemas.microsoft.com/office/drawing/2014/main" id="{F5458F49-D615-251B-0055-966B76DAAEBC}"/>
              </a:ext>
            </a:extLst>
          </p:cNvPr>
          <p:cNvSpPr>
            <a:spLocks noChangeArrowheads="1" noTextEdit="1"/>
          </p:cNvSpPr>
          <p:nvPr>
            <p:ph type="sldImg"/>
          </p:nvPr>
        </p:nvSpPr>
        <p:spPr>
          <a:ln/>
        </p:spPr>
      </p:sp>
      <p:sp>
        <p:nvSpPr>
          <p:cNvPr id="693251" name="Rectangle 3">
            <a:extLst>
              <a:ext uri="{FF2B5EF4-FFF2-40B4-BE49-F238E27FC236}">
                <a16:creationId xmlns:a16="http://schemas.microsoft.com/office/drawing/2014/main" id="{5777DE4C-373C-C80B-89B9-4DB7FFEE030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B6EB3DC-90BB-6A2B-63AC-0D37DCD2B58D}"/>
              </a:ext>
            </a:extLst>
          </p:cNvPr>
          <p:cNvSpPr>
            <a:spLocks noGrp="1" noChangeArrowheads="1"/>
          </p:cNvSpPr>
          <p:nvPr>
            <p:ph type="sldNum" sz="quarter" idx="5"/>
          </p:nvPr>
        </p:nvSpPr>
        <p:spPr>
          <a:ln/>
        </p:spPr>
        <p:txBody>
          <a:bodyPr/>
          <a:lstStyle/>
          <a:p>
            <a:fld id="{C4ACE342-0E67-49CD-9DFD-FB5AD24FBB22}" type="slidenum">
              <a:rPr lang="en-US" altLang="en-US"/>
              <a:pPr/>
              <a:t>77</a:t>
            </a:fld>
            <a:endParaRPr lang="en-US" altLang="en-US"/>
          </a:p>
        </p:txBody>
      </p:sp>
      <p:sp>
        <p:nvSpPr>
          <p:cNvPr id="612354" name="Rectangle 2">
            <a:extLst>
              <a:ext uri="{FF2B5EF4-FFF2-40B4-BE49-F238E27FC236}">
                <a16:creationId xmlns:a16="http://schemas.microsoft.com/office/drawing/2014/main" id="{C84DBDD7-C3F0-F391-F022-1D906C264707}"/>
              </a:ext>
            </a:extLst>
          </p:cNvPr>
          <p:cNvSpPr>
            <a:spLocks noChangeArrowheads="1" noTextEdit="1"/>
          </p:cNvSpPr>
          <p:nvPr>
            <p:ph type="sldImg"/>
          </p:nvPr>
        </p:nvSpPr>
        <p:spPr>
          <a:ln/>
        </p:spPr>
      </p:sp>
      <p:sp>
        <p:nvSpPr>
          <p:cNvPr id="612355" name="Rectangle 3">
            <a:extLst>
              <a:ext uri="{FF2B5EF4-FFF2-40B4-BE49-F238E27FC236}">
                <a16:creationId xmlns:a16="http://schemas.microsoft.com/office/drawing/2014/main" id="{2BF3A21D-A05E-57D2-3692-0898389820D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7A0B978-60F8-6E6F-06E9-861FC13073F1}"/>
              </a:ext>
            </a:extLst>
          </p:cNvPr>
          <p:cNvSpPr>
            <a:spLocks noGrp="1" noChangeArrowheads="1"/>
          </p:cNvSpPr>
          <p:nvPr>
            <p:ph type="sldNum" sz="quarter" idx="5"/>
          </p:nvPr>
        </p:nvSpPr>
        <p:spPr>
          <a:ln/>
        </p:spPr>
        <p:txBody>
          <a:bodyPr/>
          <a:lstStyle/>
          <a:p>
            <a:fld id="{C80EB737-B3D1-4DD0-96A0-E8F99708B9D5}" type="slidenum">
              <a:rPr lang="en-US" altLang="en-US"/>
              <a:pPr/>
              <a:t>78</a:t>
            </a:fld>
            <a:endParaRPr lang="en-US" altLang="en-US"/>
          </a:p>
        </p:txBody>
      </p:sp>
      <p:sp>
        <p:nvSpPr>
          <p:cNvPr id="614402" name="Rectangle 2">
            <a:extLst>
              <a:ext uri="{FF2B5EF4-FFF2-40B4-BE49-F238E27FC236}">
                <a16:creationId xmlns:a16="http://schemas.microsoft.com/office/drawing/2014/main" id="{32BA9299-B949-05BB-58A2-1B5A46B67E63}"/>
              </a:ext>
            </a:extLst>
          </p:cNvPr>
          <p:cNvSpPr>
            <a:spLocks noChangeArrowheads="1" noTextEdit="1"/>
          </p:cNvSpPr>
          <p:nvPr>
            <p:ph type="sldImg"/>
          </p:nvPr>
        </p:nvSpPr>
        <p:spPr>
          <a:ln/>
        </p:spPr>
      </p:sp>
      <p:sp>
        <p:nvSpPr>
          <p:cNvPr id="614403" name="Rectangle 3">
            <a:extLst>
              <a:ext uri="{FF2B5EF4-FFF2-40B4-BE49-F238E27FC236}">
                <a16:creationId xmlns:a16="http://schemas.microsoft.com/office/drawing/2014/main" id="{D7CC5131-B355-8ED0-5102-A2595DA9ED8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7A86A31-17AE-DB7C-28CC-CA682DE6BFB5}"/>
              </a:ext>
            </a:extLst>
          </p:cNvPr>
          <p:cNvSpPr>
            <a:spLocks noGrp="1" noChangeArrowheads="1"/>
          </p:cNvSpPr>
          <p:nvPr>
            <p:ph type="sldNum" sz="quarter" idx="5"/>
          </p:nvPr>
        </p:nvSpPr>
        <p:spPr>
          <a:ln/>
        </p:spPr>
        <p:txBody>
          <a:bodyPr/>
          <a:lstStyle/>
          <a:p>
            <a:fld id="{08FC3713-BB9D-4485-8699-06F2A39EDF4B}" type="slidenum">
              <a:rPr lang="en-US" altLang="en-US"/>
              <a:pPr/>
              <a:t>79</a:t>
            </a:fld>
            <a:endParaRPr lang="en-US" altLang="en-US"/>
          </a:p>
        </p:txBody>
      </p:sp>
      <p:sp>
        <p:nvSpPr>
          <p:cNvPr id="406530" name="Rectangle 2">
            <a:extLst>
              <a:ext uri="{FF2B5EF4-FFF2-40B4-BE49-F238E27FC236}">
                <a16:creationId xmlns:a16="http://schemas.microsoft.com/office/drawing/2014/main" id="{244ADAB0-5AB1-FB67-7082-9AD0E60C4271}"/>
              </a:ext>
            </a:extLst>
          </p:cNvPr>
          <p:cNvSpPr>
            <a:spLocks noChangeArrowheads="1" noTextEdit="1"/>
          </p:cNvSpPr>
          <p:nvPr>
            <p:ph type="sldImg"/>
          </p:nvPr>
        </p:nvSpPr>
        <p:spPr>
          <a:ln/>
        </p:spPr>
      </p:sp>
      <p:sp>
        <p:nvSpPr>
          <p:cNvPr id="406531" name="Rectangle 3">
            <a:extLst>
              <a:ext uri="{FF2B5EF4-FFF2-40B4-BE49-F238E27FC236}">
                <a16:creationId xmlns:a16="http://schemas.microsoft.com/office/drawing/2014/main" id="{015BF374-3721-B59E-2BD0-B6450C81E7D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081F866-EAE8-80DD-FD43-60CB1CD1371C}"/>
              </a:ext>
            </a:extLst>
          </p:cNvPr>
          <p:cNvSpPr>
            <a:spLocks noGrp="1" noChangeArrowheads="1"/>
          </p:cNvSpPr>
          <p:nvPr>
            <p:ph type="sldNum" sz="quarter" idx="5"/>
          </p:nvPr>
        </p:nvSpPr>
        <p:spPr>
          <a:ln/>
        </p:spPr>
        <p:txBody>
          <a:bodyPr/>
          <a:lstStyle/>
          <a:p>
            <a:fld id="{221B7B89-5F0E-4B04-B3BF-4E2753035EB6}" type="slidenum">
              <a:rPr lang="en-US" altLang="en-US"/>
              <a:pPr/>
              <a:t>9</a:t>
            </a:fld>
            <a:endParaRPr lang="en-US" altLang="en-US"/>
          </a:p>
        </p:txBody>
      </p:sp>
      <p:sp>
        <p:nvSpPr>
          <p:cNvPr id="551938" name="Rectangle 2">
            <a:extLst>
              <a:ext uri="{FF2B5EF4-FFF2-40B4-BE49-F238E27FC236}">
                <a16:creationId xmlns:a16="http://schemas.microsoft.com/office/drawing/2014/main" id="{1FD00175-E5C5-AD98-1768-415F700F0E31}"/>
              </a:ext>
            </a:extLst>
          </p:cNvPr>
          <p:cNvSpPr>
            <a:spLocks noChangeArrowheads="1" noTextEdit="1"/>
          </p:cNvSpPr>
          <p:nvPr>
            <p:ph type="sldImg"/>
          </p:nvPr>
        </p:nvSpPr>
        <p:spPr>
          <a:ln/>
        </p:spPr>
      </p:sp>
      <p:sp>
        <p:nvSpPr>
          <p:cNvPr id="551939" name="Rectangle 3">
            <a:extLst>
              <a:ext uri="{FF2B5EF4-FFF2-40B4-BE49-F238E27FC236}">
                <a16:creationId xmlns:a16="http://schemas.microsoft.com/office/drawing/2014/main" id="{9D795813-B276-CCE3-0F70-2A878C002DB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1248C8-CBD4-66F7-AA6A-F3B545FFF1FF}"/>
              </a:ext>
            </a:extLst>
          </p:cNvPr>
          <p:cNvSpPr>
            <a:spLocks noGrp="1" noChangeArrowheads="1"/>
          </p:cNvSpPr>
          <p:nvPr>
            <p:ph type="sldNum" sz="quarter" idx="5"/>
          </p:nvPr>
        </p:nvSpPr>
        <p:spPr>
          <a:ln/>
        </p:spPr>
        <p:txBody>
          <a:bodyPr/>
          <a:lstStyle/>
          <a:p>
            <a:fld id="{421E69B0-4739-4D87-9B93-05467D5DEA53}" type="slidenum">
              <a:rPr lang="en-US" altLang="en-US"/>
              <a:pPr/>
              <a:t>10</a:t>
            </a:fld>
            <a:endParaRPr lang="en-US" altLang="en-US"/>
          </a:p>
        </p:txBody>
      </p:sp>
      <p:sp>
        <p:nvSpPr>
          <p:cNvPr id="556034" name="Rectangle 2">
            <a:extLst>
              <a:ext uri="{FF2B5EF4-FFF2-40B4-BE49-F238E27FC236}">
                <a16:creationId xmlns:a16="http://schemas.microsoft.com/office/drawing/2014/main" id="{7E76B231-120B-0E63-19D0-2D27800B20F5}"/>
              </a:ext>
            </a:extLst>
          </p:cNvPr>
          <p:cNvSpPr>
            <a:spLocks noChangeArrowheads="1" noTextEdit="1"/>
          </p:cNvSpPr>
          <p:nvPr>
            <p:ph type="sldImg"/>
          </p:nvPr>
        </p:nvSpPr>
        <p:spPr>
          <a:ln/>
        </p:spPr>
      </p:sp>
      <p:sp>
        <p:nvSpPr>
          <p:cNvPr id="556035" name="Rectangle 3">
            <a:extLst>
              <a:ext uri="{FF2B5EF4-FFF2-40B4-BE49-F238E27FC236}">
                <a16:creationId xmlns:a16="http://schemas.microsoft.com/office/drawing/2014/main" id="{1C90FB36-A7F2-6E2C-92E1-C3D6BDCD87C3}"/>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5330" name="Rectangle 2">
            <a:extLst>
              <a:ext uri="{FF2B5EF4-FFF2-40B4-BE49-F238E27FC236}">
                <a16:creationId xmlns:a16="http://schemas.microsoft.com/office/drawing/2014/main" id="{E2ED6DC1-11C1-C6FF-011B-CE48002FBD38}"/>
              </a:ext>
            </a:extLst>
          </p:cNvPr>
          <p:cNvSpPr>
            <a:spLocks noGrp="1" noRot="1" noChangeArrowheads="1"/>
          </p:cNvSpPr>
          <p:nvPr>
            <p:ph type="ctrTitle"/>
          </p:nvPr>
        </p:nvSpPr>
        <p:spPr>
          <a:xfrm>
            <a:off x="685800" y="1981200"/>
            <a:ext cx="7772400" cy="1600200"/>
          </a:xfrm>
        </p:spPr>
        <p:txBody>
          <a:bodyPr/>
          <a:lstStyle>
            <a:lvl1pPr>
              <a:defRPr/>
            </a:lvl1pPr>
          </a:lstStyle>
          <a:p>
            <a:pPr lvl="0"/>
            <a:r>
              <a:rPr lang="en-US" altLang="en-US" noProof="0"/>
              <a:t>Click to edit Master title style</a:t>
            </a:r>
          </a:p>
        </p:txBody>
      </p:sp>
      <p:sp>
        <p:nvSpPr>
          <p:cNvPr id="355331" name="Rectangle 3">
            <a:extLst>
              <a:ext uri="{FF2B5EF4-FFF2-40B4-BE49-F238E27FC236}">
                <a16:creationId xmlns:a16="http://schemas.microsoft.com/office/drawing/2014/main" id="{8748A393-87EC-DE79-4C49-6008E701AA3C}"/>
              </a:ext>
            </a:extLst>
          </p:cNvPr>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355332" name="Rectangle 4">
            <a:extLst>
              <a:ext uri="{FF2B5EF4-FFF2-40B4-BE49-F238E27FC236}">
                <a16:creationId xmlns:a16="http://schemas.microsoft.com/office/drawing/2014/main" id="{060A5B28-89A7-C6FD-F999-5A64A42B8A37}"/>
              </a:ext>
            </a:extLst>
          </p:cNvPr>
          <p:cNvSpPr>
            <a:spLocks noGrp="1" noChangeArrowheads="1"/>
          </p:cNvSpPr>
          <p:nvPr>
            <p:ph type="dt" sz="quarter" idx="2"/>
          </p:nvPr>
        </p:nvSpPr>
        <p:spPr/>
        <p:txBody>
          <a:bodyPr/>
          <a:lstStyle>
            <a:lvl1pPr>
              <a:defRPr/>
            </a:lvl1pPr>
          </a:lstStyle>
          <a:p>
            <a:r>
              <a:rPr lang="en-US" altLang="en-US"/>
              <a:t>October, 2014</a:t>
            </a:r>
          </a:p>
        </p:txBody>
      </p:sp>
      <p:sp>
        <p:nvSpPr>
          <p:cNvPr id="355333" name="Rectangle 5">
            <a:extLst>
              <a:ext uri="{FF2B5EF4-FFF2-40B4-BE49-F238E27FC236}">
                <a16:creationId xmlns:a16="http://schemas.microsoft.com/office/drawing/2014/main" id="{E2F0D9B9-2DEE-8945-FA69-53E0F62F9233}"/>
              </a:ext>
            </a:extLst>
          </p:cNvPr>
          <p:cNvSpPr>
            <a:spLocks noGrp="1" noChangeArrowheads="1"/>
          </p:cNvSpPr>
          <p:nvPr>
            <p:ph type="ftr" sz="quarter" idx="3"/>
          </p:nvPr>
        </p:nvSpPr>
        <p:spPr/>
        <p:txBody>
          <a:bodyPr/>
          <a:lstStyle>
            <a:lvl1pPr>
              <a:defRPr/>
            </a:lvl1pPr>
          </a:lstStyle>
          <a:p>
            <a:endParaRPr lang="en-US" altLang="en-US"/>
          </a:p>
        </p:txBody>
      </p:sp>
      <p:sp>
        <p:nvSpPr>
          <p:cNvPr id="355334" name="Rectangle 6">
            <a:extLst>
              <a:ext uri="{FF2B5EF4-FFF2-40B4-BE49-F238E27FC236}">
                <a16:creationId xmlns:a16="http://schemas.microsoft.com/office/drawing/2014/main" id="{243EC0C5-CA88-0586-ED6F-53983E98E229}"/>
              </a:ext>
            </a:extLst>
          </p:cNvPr>
          <p:cNvSpPr>
            <a:spLocks noGrp="1" noChangeArrowheads="1"/>
          </p:cNvSpPr>
          <p:nvPr>
            <p:ph type="sldNum" sz="quarter" idx="4"/>
          </p:nvPr>
        </p:nvSpPr>
        <p:spPr/>
        <p:txBody>
          <a:bodyPr/>
          <a:lstStyle>
            <a:lvl1pPr>
              <a:defRPr/>
            </a:lvl1pPr>
          </a:lstStyle>
          <a:p>
            <a:fld id="{3EA2073C-3C4D-4458-89B2-127D848F65A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4952-A4B2-9273-45FD-B1A07F3315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886FA1-8E3A-C581-F6B9-300EA1213E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26D75-33E4-09DD-58FF-95F42E89B42D}"/>
              </a:ext>
            </a:extLst>
          </p:cNvPr>
          <p:cNvSpPr>
            <a:spLocks noGrp="1"/>
          </p:cNvSpPr>
          <p:nvPr>
            <p:ph type="dt" sz="half" idx="10"/>
          </p:nvPr>
        </p:nvSpPr>
        <p:spPr/>
        <p:txBody>
          <a:bodyPr/>
          <a:lstStyle>
            <a:lvl1pPr>
              <a:defRPr/>
            </a:lvl1pPr>
          </a:lstStyle>
          <a:p>
            <a:r>
              <a:rPr lang="en-US" altLang="en-US"/>
              <a:t>October, 2014</a:t>
            </a:r>
          </a:p>
        </p:txBody>
      </p:sp>
      <p:sp>
        <p:nvSpPr>
          <p:cNvPr id="5" name="Footer Placeholder 4">
            <a:extLst>
              <a:ext uri="{FF2B5EF4-FFF2-40B4-BE49-F238E27FC236}">
                <a16:creationId xmlns:a16="http://schemas.microsoft.com/office/drawing/2014/main" id="{0494B436-0141-9915-C75E-34228734CF7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78A3A0B-0281-2ABB-0369-79056216C4B5}"/>
              </a:ext>
            </a:extLst>
          </p:cNvPr>
          <p:cNvSpPr>
            <a:spLocks noGrp="1"/>
          </p:cNvSpPr>
          <p:nvPr>
            <p:ph type="sldNum" sz="quarter" idx="12"/>
          </p:nvPr>
        </p:nvSpPr>
        <p:spPr/>
        <p:txBody>
          <a:bodyPr/>
          <a:lstStyle>
            <a:lvl1pPr>
              <a:defRPr/>
            </a:lvl1pPr>
          </a:lstStyle>
          <a:p>
            <a:fld id="{60995D8E-406E-46C1-8EA2-15089B2E5C18}" type="slidenum">
              <a:rPr lang="en-US" altLang="en-US"/>
              <a:pPr/>
              <a:t>‹#›</a:t>
            </a:fld>
            <a:endParaRPr lang="en-US" altLang="en-US"/>
          </a:p>
        </p:txBody>
      </p:sp>
    </p:spTree>
    <p:extLst>
      <p:ext uri="{BB962C8B-B14F-4D97-AF65-F5344CB8AC3E}">
        <p14:creationId xmlns:p14="http://schemas.microsoft.com/office/powerpoint/2010/main" val="201678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0E9860-AAE1-6EFF-A21F-8B605C82A08C}"/>
              </a:ext>
            </a:extLst>
          </p:cNvPr>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FFE29B-6547-2D24-9E6C-607CDE8064EF}"/>
              </a:ext>
            </a:extLst>
          </p:cNvPr>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C8BA9-263D-B873-6715-20AF5F823ABB}"/>
              </a:ext>
            </a:extLst>
          </p:cNvPr>
          <p:cNvSpPr>
            <a:spLocks noGrp="1"/>
          </p:cNvSpPr>
          <p:nvPr>
            <p:ph type="dt" sz="half" idx="10"/>
          </p:nvPr>
        </p:nvSpPr>
        <p:spPr/>
        <p:txBody>
          <a:bodyPr/>
          <a:lstStyle>
            <a:lvl1pPr>
              <a:defRPr/>
            </a:lvl1pPr>
          </a:lstStyle>
          <a:p>
            <a:r>
              <a:rPr lang="en-US" altLang="en-US"/>
              <a:t>October, 2014</a:t>
            </a:r>
          </a:p>
        </p:txBody>
      </p:sp>
      <p:sp>
        <p:nvSpPr>
          <p:cNvPr id="5" name="Footer Placeholder 4">
            <a:extLst>
              <a:ext uri="{FF2B5EF4-FFF2-40B4-BE49-F238E27FC236}">
                <a16:creationId xmlns:a16="http://schemas.microsoft.com/office/drawing/2014/main" id="{E6C5116B-196A-AAB8-CA81-5F8FF8F1DF2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600734D-F253-3885-F8E2-346C17A9B0CB}"/>
              </a:ext>
            </a:extLst>
          </p:cNvPr>
          <p:cNvSpPr>
            <a:spLocks noGrp="1"/>
          </p:cNvSpPr>
          <p:nvPr>
            <p:ph type="sldNum" sz="quarter" idx="12"/>
          </p:nvPr>
        </p:nvSpPr>
        <p:spPr/>
        <p:txBody>
          <a:bodyPr/>
          <a:lstStyle>
            <a:lvl1pPr>
              <a:defRPr/>
            </a:lvl1pPr>
          </a:lstStyle>
          <a:p>
            <a:fld id="{2E1A1ABA-B703-4387-B541-79D22E1E453C}" type="slidenum">
              <a:rPr lang="en-US" altLang="en-US"/>
              <a:pPr/>
              <a:t>‹#›</a:t>
            </a:fld>
            <a:endParaRPr lang="en-US" altLang="en-US"/>
          </a:p>
        </p:txBody>
      </p:sp>
    </p:spTree>
    <p:extLst>
      <p:ext uri="{BB962C8B-B14F-4D97-AF65-F5344CB8AC3E}">
        <p14:creationId xmlns:p14="http://schemas.microsoft.com/office/powerpoint/2010/main" val="40097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EF0CA-43A8-59FB-3235-85B8E1CF80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CE7ABF-09B4-865A-E2B9-C63DA8BFDD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A43E1-E557-555F-C33E-55FD7B40DFC5}"/>
              </a:ext>
            </a:extLst>
          </p:cNvPr>
          <p:cNvSpPr>
            <a:spLocks noGrp="1"/>
          </p:cNvSpPr>
          <p:nvPr>
            <p:ph type="dt" sz="half" idx="10"/>
          </p:nvPr>
        </p:nvSpPr>
        <p:spPr/>
        <p:txBody>
          <a:bodyPr/>
          <a:lstStyle>
            <a:lvl1pPr>
              <a:defRPr/>
            </a:lvl1pPr>
          </a:lstStyle>
          <a:p>
            <a:r>
              <a:rPr lang="en-US" altLang="en-US"/>
              <a:t>October, 2014</a:t>
            </a:r>
          </a:p>
        </p:txBody>
      </p:sp>
      <p:sp>
        <p:nvSpPr>
          <p:cNvPr id="5" name="Footer Placeholder 4">
            <a:extLst>
              <a:ext uri="{FF2B5EF4-FFF2-40B4-BE49-F238E27FC236}">
                <a16:creationId xmlns:a16="http://schemas.microsoft.com/office/drawing/2014/main" id="{07DDB43A-1F21-2BB3-C7FD-06AC574C21A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4913237-A121-6D17-3A9B-2AA1A8C6177A}"/>
              </a:ext>
            </a:extLst>
          </p:cNvPr>
          <p:cNvSpPr>
            <a:spLocks noGrp="1"/>
          </p:cNvSpPr>
          <p:nvPr>
            <p:ph type="sldNum" sz="quarter" idx="12"/>
          </p:nvPr>
        </p:nvSpPr>
        <p:spPr/>
        <p:txBody>
          <a:bodyPr/>
          <a:lstStyle>
            <a:lvl1pPr>
              <a:defRPr/>
            </a:lvl1pPr>
          </a:lstStyle>
          <a:p>
            <a:fld id="{DD5E28FA-5044-4E5E-A1FA-2D54A6F6C923}" type="slidenum">
              <a:rPr lang="en-US" altLang="en-US"/>
              <a:pPr/>
              <a:t>‹#›</a:t>
            </a:fld>
            <a:endParaRPr lang="en-US" altLang="en-US"/>
          </a:p>
        </p:txBody>
      </p:sp>
    </p:spTree>
    <p:extLst>
      <p:ext uri="{BB962C8B-B14F-4D97-AF65-F5344CB8AC3E}">
        <p14:creationId xmlns:p14="http://schemas.microsoft.com/office/powerpoint/2010/main" val="285326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B03B-1D17-2FA4-3FC5-A060A93352B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EFD26E-4B91-3ED1-A3CB-1CDDF41A507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6BAE203-20EB-1905-7AD9-628966B40C5B}"/>
              </a:ext>
            </a:extLst>
          </p:cNvPr>
          <p:cNvSpPr>
            <a:spLocks noGrp="1"/>
          </p:cNvSpPr>
          <p:nvPr>
            <p:ph type="dt" sz="half" idx="10"/>
          </p:nvPr>
        </p:nvSpPr>
        <p:spPr/>
        <p:txBody>
          <a:bodyPr/>
          <a:lstStyle>
            <a:lvl1pPr>
              <a:defRPr/>
            </a:lvl1pPr>
          </a:lstStyle>
          <a:p>
            <a:r>
              <a:rPr lang="en-US" altLang="en-US"/>
              <a:t>October, 2014</a:t>
            </a:r>
          </a:p>
        </p:txBody>
      </p:sp>
      <p:sp>
        <p:nvSpPr>
          <p:cNvPr id="5" name="Footer Placeholder 4">
            <a:extLst>
              <a:ext uri="{FF2B5EF4-FFF2-40B4-BE49-F238E27FC236}">
                <a16:creationId xmlns:a16="http://schemas.microsoft.com/office/drawing/2014/main" id="{E9B76485-6D70-6769-6FEB-37A4CE184E4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F0C7DC3-89A6-6887-1285-AA69C3F4FD8A}"/>
              </a:ext>
            </a:extLst>
          </p:cNvPr>
          <p:cNvSpPr>
            <a:spLocks noGrp="1"/>
          </p:cNvSpPr>
          <p:nvPr>
            <p:ph type="sldNum" sz="quarter" idx="12"/>
          </p:nvPr>
        </p:nvSpPr>
        <p:spPr/>
        <p:txBody>
          <a:bodyPr/>
          <a:lstStyle>
            <a:lvl1pPr>
              <a:defRPr/>
            </a:lvl1pPr>
          </a:lstStyle>
          <a:p>
            <a:fld id="{684C70BE-F009-4621-9D98-D0FF4B8F5A6E}" type="slidenum">
              <a:rPr lang="en-US" altLang="en-US"/>
              <a:pPr/>
              <a:t>‹#›</a:t>
            </a:fld>
            <a:endParaRPr lang="en-US" altLang="en-US"/>
          </a:p>
        </p:txBody>
      </p:sp>
    </p:spTree>
    <p:extLst>
      <p:ext uri="{BB962C8B-B14F-4D97-AF65-F5344CB8AC3E}">
        <p14:creationId xmlns:p14="http://schemas.microsoft.com/office/powerpoint/2010/main" val="157675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EF758-376F-097F-B30F-F11D5113B5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DC925-BEC6-DE4E-B679-D494FD760D8B}"/>
              </a:ext>
            </a:extLst>
          </p:cNvPr>
          <p:cNvSpPr>
            <a:spLocks noGrp="1"/>
          </p:cNvSpPr>
          <p:nvPr>
            <p:ph sz="half" idx="1"/>
          </p:nvPr>
        </p:nvSpPr>
        <p:spPr>
          <a:xfrm>
            <a:off x="301625"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AE6019-B67C-277F-E246-A57C89F28A1E}"/>
              </a:ext>
            </a:extLst>
          </p:cNvPr>
          <p:cNvSpPr>
            <a:spLocks noGrp="1"/>
          </p:cNvSpPr>
          <p:nvPr>
            <p:ph sz="half" idx="2"/>
          </p:nvPr>
        </p:nvSpPr>
        <p:spPr>
          <a:xfrm>
            <a:off x="4648200"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259E6B-5405-D612-95F7-BB127398A5F6}"/>
              </a:ext>
            </a:extLst>
          </p:cNvPr>
          <p:cNvSpPr>
            <a:spLocks noGrp="1"/>
          </p:cNvSpPr>
          <p:nvPr>
            <p:ph type="dt" sz="half" idx="10"/>
          </p:nvPr>
        </p:nvSpPr>
        <p:spPr/>
        <p:txBody>
          <a:bodyPr/>
          <a:lstStyle>
            <a:lvl1pPr>
              <a:defRPr/>
            </a:lvl1pPr>
          </a:lstStyle>
          <a:p>
            <a:r>
              <a:rPr lang="en-US" altLang="en-US"/>
              <a:t>October, 2014</a:t>
            </a:r>
          </a:p>
        </p:txBody>
      </p:sp>
      <p:sp>
        <p:nvSpPr>
          <p:cNvPr id="6" name="Footer Placeholder 5">
            <a:extLst>
              <a:ext uri="{FF2B5EF4-FFF2-40B4-BE49-F238E27FC236}">
                <a16:creationId xmlns:a16="http://schemas.microsoft.com/office/drawing/2014/main" id="{9C4ECDF7-2B44-0CC3-B4D7-547B8A9DAA3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234A3E9-D67A-6F61-4E98-5BDEA2D2BA22}"/>
              </a:ext>
            </a:extLst>
          </p:cNvPr>
          <p:cNvSpPr>
            <a:spLocks noGrp="1"/>
          </p:cNvSpPr>
          <p:nvPr>
            <p:ph type="sldNum" sz="quarter" idx="12"/>
          </p:nvPr>
        </p:nvSpPr>
        <p:spPr/>
        <p:txBody>
          <a:bodyPr/>
          <a:lstStyle>
            <a:lvl1pPr>
              <a:defRPr/>
            </a:lvl1pPr>
          </a:lstStyle>
          <a:p>
            <a:fld id="{019F003D-F65D-47EC-831E-53A1081A345E}" type="slidenum">
              <a:rPr lang="en-US" altLang="en-US"/>
              <a:pPr/>
              <a:t>‹#›</a:t>
            </a:fld>
            <a:endParaRPr lang="en-US" altLang="en-US"/>
          </a:p>
        </p:txBody>
      </p:sp>
    </p:spTree>
    <p:extLst>
      <p:ext uri="{BB962C8B-B14F-4D97-AF65-F5344CB8AC3E}">
        <p14:creationId xmlns:p14="http://schemas.microsoft.com/office/powerpoint/2010/main" val="429057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F5AD-AF4D-71C0-6EE8-0F62A0C1E04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DF30B1-703A-21EF-09C0-BFD6FB130AD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A23ADE-4D46-20C5-43E3-6F69F5ECB11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6F4474-6D38-795F-DEC3-8AEED35EE68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099637-7CB5-932F-4607-752B0AD9174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03375F-30F6-362D-47FD-909944833231}"/>
              </a:ext>
            </a:extLst>
          </p:cNvPr>
          <p:cNvSpPr>
            <a:spLocks noGrp="1"/>
          </p:cNvSpPr>
          <p:nvPr>
            <p:ph type="dt" sz="half" idx="10"/>
          </p:nvPr>
        </p:nvSpPr>
        <p:spPr/>
        <p:txBody>
          <a:bodyPr/>
          <a:lstStyle>
            <a:lvl1pPr>
              <a:defRPr/>
            </a:lvl1pPr>
          </a:lstStyle>
          <a:p>
            <a:r>
              <a:rPr lang="en-US" altLang="en-US"/>
              <a:t>October, 2014</a:t>
            </a:r>
          </a:p>
        </p:txBody>
      </p:sp>
      <p:sp>
        <p:nvSpPr>
          <p:cNvPr id="8" name="Footer Placeholder 7">
            <a:extLst>
              <a:ext uri="{FF2B5EF4-FFF2-40B4-BE49-F238E27FC236}">
                <a16:creationId xmlns:a16="http://schemas.microsoft.com/office/drawing/2014/main" id="{4B84B13F-ED9A-86D0-1E14-93AF2FCD241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35088EC-2450-3CA0-E1B6-8053D002C861}"/>
              </a:ext>
            </a:extLst>
          </p:cNvPr>
          <p:cNvSpPr>
            <a:spLocks noGrp="1"/>
          </p:cNvSpPr>
          <p:nvPr>
            <p:ph type="sldNum" sz="quarter" idx="12"/>
          </p:nvPr>
        </p:nvSpPr>
        <p:spPr/>
        <p:txBody>
          <a:bodyPr/>
          <a:lstStyle>
            <a:lvl1pPr>
              <a:defRPr/>
            </a:lvl1pPr>
          </a:lstStyle>
          <a:p>
            <a:fld id="{3BBF3C31-A85E-4626-81FB-A434A6A30C70}" type="slidenum">
              <a:rPr lang="en-US" altLang="en-US"/>
              <a:pPr/>
              <a:t>‹#›</a:t>
            </a:fld>
            <a:endParaRPr lang="en-US" altLang="en-US"/>
          </a:p>
        </p:txBody>
      </p:sp>
    </p:spTree>
    <p:extLst>
      <p:ext uri="{BB962C8B-B14F-4D97-AF65-F5344CB8AC3E}">
        <p14:creationId xmlns:p14="http://schemas.microsoft.com/office/powerpoint/2010/main" val="10531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CDBA-86BB-931C-F9A7-D3B521CECD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8BFA33-C516-872C-B2F6-232D80BFAC8C}"/>
              </a:ext>
            </a:extLst>
          </p:cNvPr>
          <p:cNvSpPr>
            <a:spLocks noGrp="1"/>
          </p:cNvSpPr>
          <p:nvPr>
            <p:ph type="dt" sz="half" idx="10"/>
          </p:nvPr>
        </p:nvSpPr>
        <p:spPr/>
        <p:txBody>
          <a:bodyPr/>
          <a:lstStyle>
            <a:lvl1pPr>
              <a:defRPr/>
            </a:lvl1pPr>
          </a:lstStyle>
          <a:p>
            <a:r>
              <a:rPr lang="en-US" altLang="en-US"/>
              <a:t>October, 2014</a:t>
            </a:r>
          </a:p>
        </p:txBody>
      </p:sp>
      <p:sp>
        <p:nvSpPr>
          <p:cNvPr id="4" name="Footer Placeholder 3">
            <a:extLst>
              <a:ext uri="{FF2B5EF4-FFF2-40B4-BE49-F238E27FC236}">
                <a16:creationId xmlns:a16="http://schemas.microsoft.com/office/drawing/2014/main" id="{D9C6B903-D01E-D984-47C4-F4B9F110E52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17F95B3-8263-9CAE-E206-71D2BC9D5139}"/>
              </a:ext>
            </a:extLst>
          </p:cNvPr>
          <p:cNvSpPr>
            <a:spLocks noGrp="1"/>
          </p:cNvSpPr>
          <p:nvPr>
            <p:ph type="sldNum" sz="quarter" idx="12"/>
          </p:nvPr>
        </p:nvSpPr>
        <p:spPr/>
        <p:txBody>
          <a:bodyPr/>
          <a:lstStyle>
            <a:lvl1pPr>
              <a:defRPr/>
            </a:lvl1pPr>
          </a:lstStyle>
          <a:p>
            <a:fld id="{3EE597B7-637B-4A9A-A09A-6903E2992659}" type="slidenum">
              <a:rPr lang="en-US" altLang="en-US"/>
              <a:pPr/>
              <a:t>‹#›</a:t>
            </a:fld>
            <a:endParaRPr lang="en-US" altLang="en-US"/>
          </a:p>
        </p:txBody>
      </p:sp>
    </p:spTree>
    <p:extLst>
      <p:ext uri="{BB962C8B-B14F-4D97-AF65-F5344CB8AC3E}">
        <p14:creationId xmlns:p14="http://schemas.microsoft.com/office/powerpoint/2010/main" val="371297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C288E6-1B5D-B551-07AC-67C54742DFAE}"/>
              </a:ext>
            </a:extLst>
          </p:cNvPr>
          <p:cNvSpPr>
            <a:spLocks noGrp="1"/>
          </p:cNvSpPr>
          <p:nvPr>
            <p:ph type="dt" sz="half" idx="10"/>
          </p:nvPr>
        </p:nvSpPr>
        <p:spPr/>
        <p:txBody>
          <a:bodyPr/>
          <a:lstStyle>
            <a:lvl1pPr>
              <a:defRPr/>
            </a:lvl1pPr>
          </a:lstStyle>
          <a:p>
            <a:r>
              <a:rPr lang="en-US" altLang="en-US"/>
              <a:t>October, 2014</a:t>
            </a:r>
          </a:p>
        </p:txBody>
      </p:sp>
      <p:sp>
        <p:nvSpPr>
          <p:cNvPr id="3" name="Footer Placeholder 2">
            <a:extLst>
              <a:ext uri="{FF2B5EF4-FFF2-40B4-BE49-F238E27FC236}">
                <a16:creationId xmlns:a16="http://schemas.microsoft.com/office/drawing/2014/main" id="{CDB172EA-C32E-2D73-BFFF-15BC38A5129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91D1DCA-AF98-C0E1-9856-EB738F3FC407}"/>
              </a:ext>
            </a:extLst>
          </p:cNvPr>
          <p:cNvSpPr>
            <a:spLocks noGrp="1"/>
          </p:cNvSpPr>
          <p:nvPr>
            <p:ph type="sldNum" sz="quarter" idx="12"/>
          </p:nvPr>
        </p:nvSpPr>
        <p:spPr/>
        <p:txBody>
          <a:bodyPr/>
          <a:lstStyle>
            <a:lvl1pPr>
              <a:defRPr/>
            </a:lvl1pPr>
          </a:lstStyle>
          <a:p>
            <a:fld id="{18181DC3-1299-469E-AFF4-1ADCEC8649C0}" type="slidenum">
              <a:rPr lang="en-US" altLang="en-US"/>
              <a:pPr/>
              <a:t>‹#›</a:t>
            </a:fld>
            <a:endParaRPr lang="en-US" altLang="en-US"/>
          </a:p>
        </p:txBody>
      </p:sp>
    </p:spTree>
    <p:extLst>
      <p:ext uri="{BB962C8B-B14F-4D97-AF65-F5344CB8AC3E}">
        <p14:creationId xmlns:p14="http://schemas.microsoft.com/office/powerpoint/2010/main" val="198132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3AF0-809F-6B4A-51C4-4EFD2E273A2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EE7B68-8BED-BAC0-20C1-42FFE8B0C24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CA0D32-FB38-F8FD-602B-27878C2B478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32FB6F-ACA4-4BDA-2540-6828DC90E404}"/>
              </a:ext>
            </a:extLst>
          </p:cNvPr>
          <p:cNvSpPr>
            <a:spLocks noGrp="1"/>
          </p:cNvSpPr>
          <p:nvPr>
            <p:ph type="dt" sz="half" idx="10"/>
          </p:nvPr>
        </p:nvSpPr>
        <p:spPr/>
        <p:txBody>
          <a:bodyPr/>
          <a:lstStyle>
            <a:lvl1pPr>
              <a:defRPr/>
            </a:lvl1pPr>
          </a:lstStyle>
          <a:p>
            <a:r>
              <a:rPr lang="en-US" altLang="en-US"/>
              <a:t>October, 2014</a:t>
            </a:r>
          </a:p>
        </p:txBody>
      </p:sp>
      <p:sp>
        <p:nvSpPr>
          <p:cNvPr id="6" name="Footer Placeholder 5">
            <a:extLst>
              <a:ext uri="{FF2B5EF4-FFF2-40B4-BE49-F238E27FC236}">
                <a16:creationId xmlns:a16="http://schemas.microsoft.com/office/drawing/2014/main" id="{F84D2436-89CC-B681-2426-738DDCD8266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1F375F6-950C-7626-04E5-24124462E8D2}"/>
              </a:ext>
            </a:extLst>
          </p:cNvPr>
          <p:cNvSpPr>
            <a:spLocks noGrp="1"/>
          </p:cNvSpPr>
          <p:nvPr>
            <p:ph type="sldNum" sz="quarter" idx="12"/>
          </p:nvPr>
        </p:nvSpPr>
        <p:spPr/>
        <p:txBody>
          <a:bodyPr/>
          <a:lstStyle>
            <a:lvl1pPr>
              <a:defRPr/>
            </a:lvl1pPr>
          </a:lstStyle>
          <a:p>
            <a:fld id="{3F20EA0D-E246-47CA-9DC5-8AFF77325E27}" type="slidenum">
              <a:rPr lang="en-US" altLang="en-US"/>
              <a:pPr/>
              <a:t>‹#›</a:t>
            </a:fld>
            <a:endParaRPr lang="en-US" altLang="en-US"/>
          </a:p>
        </p:txBody>
      </p:sp>
    </p:spTree>
    <p:extLst>
      <p:ext uri="{BB962C8B-B14F-4D97-AF65-F5344CB8AC3E}">
        <p14:creationId xmlns:p14="http://schemas.microsoft.com/office/powerpoint/2010/main" val="144573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A5DA-D46C-6897-1B2A-B2EC2CB090A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8C1127-B639-A490-BD94-A9DCC5D0F87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930DC-53F8-8D22-C164-6FD6E5A1B41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445D2-7FE1-B59E-6FBD-A9D5E98A326F}"/>
              </a:ext>
            </a:extLst>
          </p:cNvPr>
          <p:cNvSpPr>
            <a:spLocks noGrp="1"/>
          </p:cNvSpPr>
          <p:nvPr>
            <p:ph type="dt" sz="half" idx="10"/>
          </p:nvPr>
        </p:nvSpPr>
        <p:spPr/>
        <p:txBody>
          <a:bodyPr/>
          <a:lstStyle>
            <a:lvl1pPr>
              <a:defRPr/>
            </a:lvl1pPr>
          </a:lstStyle>
          <a:p>
            <a:r>
              <a:rPr lang="en-US" altLang="en-US"/>
              <a:t>October, 2014</a:t>
            </a:r>
          </a:p>
        </p:txBody>
      </p:sp>
      <p:sp>
        <p:nvSpPr>
          <p:cNvPr id="6" name="Footer Placeholder 5">
            <a:extLst>
              <a:ext uri="{FF2B5EF4-FFF2-40B4-BE49-F238E27FC236}">
                <a16:creationId xmlns:a16="http://schemas.microsoft.com/office/drawing/2014/main" id="{C700F1C6-F2E2-BCF2-D142-0BBCBDC5A5A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F6F2E9E-B9B0-AA79-76AF-4FEBAEBC76CA}"/>
              </a:ext>
            </a:extLst>
          </p:cNvPr>
          <p:cNvSpPr>
            <a:spLocks noGrp="1"/>
          </p:cNvSpPr>
          <p:nvPr>
            <p:ph type="sldNum" sz="quarter" idx="12"/>
          </p:nvPr>
        </p:nvSpPr>
        <p:spPr/>
        <p:txBody>
          <a:bodyPr/>
          <a:lstStyle>
            <a:lvl1pPr>
              <a:defRPr/>
            </a:lvl1pPr>
          </a:lstStyle>
          <a:p>
            <a:fld id="{D86A2070-99C2-4686-AA0F-BC0277C3FC76}" type="slidenum">
              <a:rPr lang="en-US" altLang="en-US"/>
              <a:pPr/>
              <a:t>‹#›</a:t>
            </a:fld>
            <a:endParaRPr lang="en-US" altLang="en-US"/>
          </a:p>
        </p:txBody>
      </p:sp>
    </p:spTree>
    <p:extLst>
      <p:ext uri="{BB962C8B-B14F-4D97-AF65-F5344CB8AC3E}">
        <p14:creationId xmlns:p14="http://schemas.microsoft.com/office/powerpoint/2010/main" val="386792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354306" name="Rectangle 2">
            <a:extLst>
              <a:ext uri="{FF2B5EF4-FFF2-40B4-BE49-F238E27FC236}">
                <a16:creationId xmlns:a16="http://schemas.microsoft.com/office/drawing/2014/main" id="{5112D350-7162-327A-C4A1-03D32E95E3FA}"/>
              </a:ext>
            </a:extLst>
          </p:cNvPr>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54307" name="Rectangle 3">
            <a:extLst>
              <a:ext uri="{FF2B5EF4-FFF2-40B4-BE49-F238E27FC236}">
                <a16:creationId xmlns:a16="http://schemas.microsoft.com/office/drawing/2014/main" id="{5A4178D9-6159-1E9E-1FBD-293B1014B35C}"/>
              </a:ext>
            </a:extLst>
          </p:cNvPr>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4308" name="Rectangle 4">
            <a:extLst>
              <a:ext uri="{FF2B5EF4-FFF2-40B4-BE49-F238E27FC236}">
                <a16:creationId xmlns:a16="http://schemas.microsoft.com/office/drawing/2014/main" id="{1B29873E-87CB-557A-C829-2CC25D33AB35}"/>
              </a:ext>
            </a:extLst>
          </p:cNvPr>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r>
              <a:rPr lang="en-US" altLang="en-US"/>
              <a:t>October, 2014</a:t>
            </a:r>
          </a:p>
        </p:txBody>
      </p:sp>
      <p:sp>
        <p:nvSpPr>
          <p:cNvPr id="354309" name="Rectangle 5">
            <a:extLst>
              <a:ext uri="{FF2B5EF4-FFF2-40B4-BE49-F238E27FC236}">
                <a16:creationId xmlns:a16="http://schemas.microsoft.com/office/drawing/2014/main" id="{C69B9F22-B139-3E78-EB5C-98616F9BD08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ltLang="en-US"/>
          </a:p>
        </p:txBody>
      </p:sp>
      <p:sp>
        <p:nvSpPr>
          <p:cNvPr id="354310" name="Rectangle 6">
            <a:extLst>
              <a:ext uri="{FF2B5EF4-FFF2-40B4-BE49-F238E27FC236}">
                <a16:creationId xmlns:a16="http://schemas.microsoft.com/office/drawing/2014/main" id="{F72D511E-ABFA-A51C-E4CE-3FBF28049391}"/>
              </a:ext>
            </a:extLst>
          </p:cNvPr>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11D6E03D-048F-46D9-BE00-46462218C5A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euro-police.noblogs.org/2009/01/usa-air-force-to-kick-start-troubled-satellite-contes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E9D63CC-A37F-61A8-ACB1-27CF021DD5E7}"/>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85651364-6815-AB05-067C-97AF458A153E}"/>
              </a:ext>
            </a:extLst>
          </p:cNvPr>
          <p:cNvSpPr>
            <a:spLocks noGrp="1"/>
          </p:cNvSpPr>
          <p:nvPr>
            <p:ph type="sldNum" sz="quarter" idx="12"/>
          </p:nvPr>
        </p:nvSpPr>
        <p:spPr/>
        <p:txBody>
          <a:bodyPr/>
          <a:lstStyle/>
          <a:p>
            <a:fld id="{3F927A75-D608-4672-A5AE-6C80B08C7A37}" type="slidenum">
              <a:rPr lang="en-US" altLang="en-US"/>
              <a:pPr/>
              <a:t>1</a:t>
            </a:fld>
            <a:endParaRPr lang="en-US" altLang="en-US"/>
          </a:p>
        </p:txBody>
      </p:sp>
      <p:sp>
        <p:nvSpPr>
          <p:cNvPr id="5122" name="Rectangle 2">
            <a:extLst>
              <a:ext uri="{FF2B5EF4-FFF2-40B4-BE49-F238E27FC236}">
                <a16:creationId xmlns:a16="http://schemas.microsoft.com/office/drawing/2014/main" id="{D7253A4F-5D83-76C6-744B-FCA7BCEB86A9}"/>
              </a:ext>
            </a:extLst>
          </p:cNvPr>
          <p:cNvSpPr>
            <a:spLocks noGrp="1" noRot="1" noChangeArrowheads="1"/>
          </p:cNvSpPr>
          <p:nvPr>
            <p:ph type="body" idx="1"/>
          </p:nvPr>
        </p:nvSpPr>
        <p:spPr>
          <a:xfrm>
            <a:off x="228600" y="4953000"/>
            <a:ext cx="8610600" cy="1447800"/>
          </a:xfrm>
          <a:solidFill>
            <a:schemeClr val="tx1"/>
          </a:solidFill>
          <a:ln w="63500">
            <a:solidFill>
              <a:srgbClr val="000080"/>
            </a:solidFill>
            <a:miter lim="800000"/>
            <a:headEnd/>
            <a:tailEnd/>
          </a:ln>
        </p:spPr>
        <p:txBody>
          <a:bodyPr/>
          <a:lstStyle/>
          <a:p>
            <a:pPr algn="ctr">
              <a:lnSpc>
                <a:spcPct val="80000"/>
              </a:lnSpc>
              <a:buFont typeface="Wingdings" panose="05000000000000000000" pitchFamily="2" charset="2"/>
              <a:buNone/>
            </a:pPr>
            <a:r>
              <a:rPr lang="en-US" altLang="en-US" sz="1000" b="1">
                <a:solidFill>
                  <a:srgbClr val="000066"/>
                </a:solidFill>
                <a:effectLst>
                  <a:outerShdw blurRad="38100" dist="38100" dir="2700000" algn="tl">
                    <a:srgbClr val="C0C0C0"/>
                  </a:outerShdw>
                </a:effectLst>
              </a:rPr>
              <a:t> </a:t>
            </a:r>
            <a:r>
              <a:rPr lang="en-US" altLang="en-US" sz="2800" b="1" u="sng">
                <a:solidFill>
                  <a:srgbClr val="000066"/>
                </a:solidFill>
                <a:effectLst>
                  <a:outerShdw blurRad="38100" dist="38100" dir="2700000" algn="tl">
                    <a:srgbClr val="C0C0C0"/>
                  </a:outerShdw>
                </a:effectLst>
              </a:rPr>
              <a:t>WK: USAF ORGANIZATION &amp; STRUCTURE</a:t>
            </a:r>
          </a:p>
          <a:p>
            <a:pPr>
              <a:lnSpc>
                <a:spcPct val="80000"/>
              </a:lnSpc>
              <a:buFont typeface="Wingdings" panose="05000000000000000000" pitchFamily="2" charset="2"/>
              <a:buNone/>
            </a:pPr>
            <a:r>
              <a:rPr lang="en-US" altLang="en-US" sz="1600" b="1">
                <a:solidFill>
                  <a:srgbClr val="000066"/>
                </a:solidFill>
                <a:effectLst>
                  <a:outerShdw blurRad="38100" dist="38100" dir="2700000" algn="tl">
                    <a:srgbClr val="C0C0C0"/>
                  </a:outerShdw>
                </a:effectLst>
              </a:rPr>
              <a:t>	 </a:t>
            </a:r>
            <a:r>
              <a:rPr lang="en-US" altLang="en-US" sz="2400" b="1">
                <a:solidFill>
                  <a:srgbClr val="000066"/>
                </a:solidFill>
                <a:effectLst>
                  <a:outerShdw blurRad="38100" dist="38100" dir="2700000" algn="tl">
                    <a:srgbClr val="C0C0C0"/>
                  </a:outerShdw>
                </a:effectLst>
              </a:rPr>
              <a:t>Reference:  Air Force Fact Sheets , AF Magazine (Almanac Issue), Airman Magazine (The Book), USAFX Warrior Handbook</a:t>
            </a:r>
          </a:p>
        </p:txBody>
      </p:sp>
      <p:sp>
        <p:nvSpPr>
          <p:cNvPr id="5130" name="Rectangle 10">
            <a:extLst>
              <a:ext uri="{FF2B5EF4-FFF2-40B4-BE49-F238E27FC236}">
                <a16:creationId xmlns:a16="http://schemas.microsoft.com/office/drawing/2014/main" id="{8A853176-9945-A0B3-0A59-7E32CBB8544F}"/>
              </a:ext>
            </a:extLst>
          </p:cNvPr>
          <p:cNvSpPr>
            <a:spLocks noRot="1" noChangeArrowheads="1"/>
          </p:cNvSpPr>
          <p:nvPr/>
        </p:nvSpPr>
        <p:spPr bwMode="auto">
          <a:xfrm>
            <a:off x="228600" y="4419600"/>
            <a:ext cx="8610600" cy="457200"/>
          </a:xfrm>
          <a:prstGeom prst="rect">
            <a:avLst/>
          </a:prstGeom>
          <a:solidFill>
            <a:srgbClr val="808080"/>
          </a:solidFill>
          <a:ln w="635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1000" b="1">
                <a:solidFill>
                  <a:srgbClr val="000066"/>
                </a:solidFill>
              </a:rPr>
              <a:t> </a:t>
            </a:r>
            <a:r>
              <a:rPr lang="en-US" altLang="en-US" sz="2800" b="1">
                <a:solidFill>
                  <a:srgbClr val="000000"/>
                </a:solidFill>
                <a:effectLst>
                  <a:outerShdw blurRad="38100" dist="38100" dir="2700000" algn="tl">
                    <a:srgbClr val="FFFFFF"/>
                  </a:outerShdw>
                </a:effectLst>
              </a:rPr>
              <a:t>OFFICER CANDIDATE SCHOOL</a:t>
            </a:r>
            <a:endParaRPr lang="en-US" altLang="en-US" sz="2400" b="1">
              <a:solidFill>
                <a:srgbClr val="000000"/>
              </a:solidFill>
              <a:effectLst>
                <a:outerShdw blurRad="38100" dist="38100" dir="2700000" algn="tl">
                  <a:srgbClr val="FFFFFF"/>
                </a:outerShdw>
              </a:effectLst>
            </a:endParaRPr>
          </a:p>
        </p:txBody>
      </p:sp>
      <p:pic>
        <p:nvPicPr>
          <p:cNvPr id="5131" name="Picture 11">
            <a:extLst>
              <a:ext uri="{FF2B5EF4-FFF2-40B4-BE49-F238E27FC236}">
                <a16:creationId xmlns:a16="http://schemas.microsoft.com/office/drawing/2014/main" id="{35B8FE38-FECB-7EC1-FB51-5A7FF5CE6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86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65FD5C7-DCBE-8127-D9B6-96FE69471EF0}"/>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E3FCF588-9F5F-F474-F152-3387128587C3}"/>
              </a:ext>
            </a:extLst>
          </p:cNvPr>
          <p:cNvSpPr>
            <a:spLocks noGrp="1"/>
          </p:cNvSpPr>
          <p:nvPr>
            <p:ph type="sldNum" sz="quarter" idx="12"/>
          </p:nvPr>
        </p:nvSpPr>
        <p:spPr/>
        <p:txBody>
          <a:bodyPr/>
          <a:lstStyle/>
          <a:p>
            <a:fld id="{73FFF15C-952D-4550-8569-623464476147}" type="slidenum">
              <a:rPr lang="en-US" altLang="en-US"/>
              <a:pPr/>
              <a:t>10</a:t>
            </a:fld>
            <a:endParaRPr lang="en-US" altLang="en-US"/>
          </a:p>
        </p:txBody>
      </p:sp>
      <p:sp>
        <p:nvSpPr>
          <p:cNvPr id="555010" name="Rectangle 2">
            <a:extLst>
              <a:ext uri="{FF2B5EF4-FFF2-40B4-BE49-F238E27FC236}">
                <a16:creationId xmlns:a16="http://schemas.microsoft.com/office/drawing/2014/main" id="{6B84C231-BE29-9596-E90F-C71F3C508CD2}"/>
              </a:ext>
            </a:extLst>
          </p:cNvPr>
          <p:cNvSpPr>
            <a:spLocks noChangeArrowheads="1"/>
          </p:cNvSpPr>
          <p:nvPr/>
        </p:nvSpPr>
        <p:spPr bwMode="auto">
          <a:xfrm>
            <a:off x="4114800" y="1524000"/>
            <a:ext cx="4648200" cy="4876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2800" b="1">
                <a:solidFill>
                  <a:srgbClr val="000066"/>
                </a:solidFill>
                <a:effectLst>
                  <a:outerShdw blurRad="38100" dist="38100" dir="2700000" algn="tl">
                    <a:srgbClr val="C0C0C0"/>
                  </a:outerShdw>
                </a:effectLst>
                <a:latin typeface="Arial" panose="020B0604020202020204" pitchFamily="34" charset="0"/>
              </a:rPr>
              <a:t>The Crest</a:t>
            </a:r>
          </a:p>
          <a:p>
            <a:r>
              <a:rPr lang="en-US" altLang="en-US" sz="2800" b="1" i="1">
                <a:solidFill>
                  <a:srgbClr val="000066"/>
                </a:solidFill>
                <a:effectLst>
                  <a:outerShdw blurRad="38100" dist="38100" dir="2700000" algn="tl">
                    <a:srgbClr val="C0C0C0"/>
                  </a:outerShdw>
                </a:effectLst>
                <a:latin typeface="Arial" panose="020B0604020202020204" pitchFamily="34" charset="0"/>
              </a:rPr>
              <a:t>Eagle</a:t>
            </a:r>
            <a:r>
              <a:rPr lang="en-US" altLang="en-US" sz="2800">
                <a:solidFill>
                  <a:srgbClr val="000066"/>
                </a:solidFill>
                <a:effectLst>
                  <a:outerShdw blurRad="38100" dist="38100" dir="2700000" algn="tl">
                    <a:srgbClr val="C0C0C0"/>
                  </a:outerShdw>
                </a:effectLst>
                <a:latin typeface="Arial" panose="020B0604020202020204" pitchFamily="34" charset="0"/>
              </a:rPr>
              <a:t> - The American bald eagle symbolizes the United States and its air power and appears in its natural colors.</a:t>
            </a:r>
          </a:p>
          <a:p>
            <a:endParaRPr lang="en-US" altLang="en-US" sz="900">
              <a:solidFill>
                <a:srgbClr val="000066"/>
              </a:solidFill>
              <a:effectLst>
                <a:outerShdw blurRad="38100" dist="38100" dir="2700000" algn="tl">
                  <a:srgbClr val="C0C0C0"/>
                </a:outerShdw>
              </a:effectLst>
              <a:latin typeface="Arial" panose="020B0604020202020204" pitchFamily="34" charset="0"/>
            </a:endParaRPr>
          </a:p>
          <a:p>
            <a:r>
              <a:rPr lang="en-US" altLang="en-US" sz="2800" b="1" i="1">
                <a:solidFill>
                  <a:srgbClr val="000066"/>
                </a:solidFill>
                <a:effectLst>
                  <a:outerShdw blurRad="38100" dist="38100" dir="2700000" algn="tl">
                    <a:srgbClr val="C0C0C0"/>
                  </a:outerShdw>
                </a:effectLst>
                <a:latin typeface="Arial" panose="020B0604020202020204" pitchFamily="34" charset="0"/>
              </a:rPr>
              <a:t>Wreath</a:t>
            </a:r>
            <a:r>
              <a:rPr lang="en-US" altLang="en-US" sz="2800">
                <a:solidFill>
                  <a:srgbClr val="000066"/>
                </a:solidFill>
                <a:effectLst>
                  <a:outerShdw blurRad="38100" dist="38100" dir="2700000" algn="tl">
                    <a:srgbClr val="C0C0C0"/>
                  </a:outerShdw>
                </a:effectLst>
                <a:latin typeface="Arial" panose="020B0604020202020204" pitchFamily="34" charset="0"/>
              </a:rPr>
              <a:t> - The wreath under the eagle is made up of six alternate folds of metal - white (silver) and light blue.</a:t>
            </a:r>
          </a:p>
          <a:p>
            <a:endParaRPr lang="en-US" altLang="en-US" sz="2800">
              <a:solidFill>
                <a:srgbClr val="000066"/>
              </a:solidFill>
              <a:effectLst>
                <a:outerShdw blurRad="38100" dist="38100" dir="2700000" algn="tl">
                  <a:srgbClr val="C0C0C0"/>
                </a:outerShdw>
              </a:effectLst>
              <a:latin typeface="Arial" panose="020B0604020202020204" pitchFamily="34" charset="0"/>
            </a:endParaRPr>
          </a:p>
        </p:txBody>
      </p:sp>
      <p:sp>
        <p:nvSpPr>
          <p:cNvPr id="555011" name="Rectangle 3">
            <a:extLst>
              <a:ext uri="{FF2B5EF4-FFF2-40B4-BE49-F238E27FC236}">
                <a16:creationId xmlns:a16="http://schemas.microsoft.com/office/drawing/2014/main" id="{252F1D52-8D2C-2ED4-5106-46036891AEB1}"/>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2 – The Air Force Shield</a:t>
            </a:r>
          </a:p>
        </p:txBody>
      </p:sp>
      <p:pic>
        <p:nvPicPr>
          <p:cNvPr id="555012" name="Picture 4">
            <a:extLst>
              <a:ext uri="{FF2B5EF4-FFF2-40B4-BE49-F238E27FC236}">
                <a16:creationId xmlns:a16="http://schemas.microsoft.com/office/drawing/2014/main" id="{C904271A-42D0-30D6-C5D4-020F6F77E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55013" name="Picture 5">
            <a:extLst>
              <a:ext uri="{FF2B5EF4-FFF2-40B4-BE49-F238E27FC236}">
                <a16:creationId xmlns:a16="http://schemas.microsoft.com/office/drawing/2014/main" id="{5E2CF84C-34EC-254E-D01F-54B3B56FEA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3581400" cy="3578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2D1508-3A89-4770-4075-EBDE283A8893}"/>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504F71FD-0E61-B454-59BF-2B1494188767}"/>
              </a:ext>
            </a:extLst>
          </p:cNvPr>
          <p:cNvSpPr>
            <a:spLocks noGrp="1"/>
          </p:cNvSpPr>
          <p:nvPr>
            <p:ph type="sldNum" sz="quarter" idx="12"/>
          </p:nvPr>
        </p:nvSpPr>
        <p:spPr/>
        <p:txBody>
          <a:bodyPr/>
          <a:lstStyle/>
          <a:p>
            <a:fld id="{AFDAA207-3888-424B-8224-FB2E275F4076}" type="slidenum">
              <a:rPr lang="en-US" altLang="en-US"/>
              <a:pPr/>
              <a:t>11</a:t>
            </a:fld>
            <a:endParaRPr lang="en-US" altLang="en-US"/>
          </a:p>
        </p:txBody>
      </p:sp>
      <p:sp>
        <p:nvSpPr>
          <p:cNvPr id="557058" name="Rectangle 2">
            <a:extLst>
              <a:ext uri="{FF2B5EF4-FFF2-40B4-BE49-F238E27FC236}">
                <a16:creationId xmlns:a16="http://schemas.microsoft.com/office/drawing/2014/main" id="{F877F229-1038-0F1D-9CFE-D60D48F6C914}"/>
              </a:ext>
            </a:extLst>
          </p:cNvPr>
          <p:cNvSpPr>
            <a:spLocks noChangeArrowheads="1"/>
          </p:cNvSpPr>
          <p:nvPr/>
        </p:nvSpPr>
        <p:spPr bwMode="auto">
          <a:xfrm>
            <a:off x="4648200" y="1905000"/>
            <a:ext cx="4114800" cy="38862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rPr>
              <a:t> </a:t>
            </a:r>
            <a:r>
              <a:rPr lang="en-US" altLang="en-US" sz="2800" b="1">
                <a:solidFill>
                  <a:srgbClr val="000066"/>
                </a:solidFill>
                <a:effectLst>
                  <a:outerShdw blurRad="38100" dist="38100" dir="2700000" algn="tl">
                    <a:srgbClr val="C0C0C0"/>
                  </a:outerShdw>
                </a:effectLst>
                <a:latin typeface="Arial" panose="020B0604020202020204" pitchFamily="34" charset="0"/>
              </a:rPr>
              <a:t>The Crest</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endParaRPr lang="en-US" altLang="en-US" sz="900">
              <a:solidFill>
                <a:srgbClr val="000066"/>
              </a:solidFill>
              <a:effectLst>
                <a:outerShdw blurRad="38100" dist="38100" dir="2700000" algn="tl">
                  <a:srgbClr val="C0C0C0"/>
                </a:outerShdw>
              </a:effectLst>
              <a:latin typeface="Arial" panose="020B0604020202020204" pitchFamily="34" charset="0"/>
            </a:endParaRPr>
          </a:p>
          <a:p>
            <a:r>
              <a:rPr lang="en-US" altLang="en-US" sz="2800" b="1" i="1">
                <a:solidFill>
                  <a:srgbClr val="000066"/>
                </a:solidFill>
                <a:effectLst>
                  <a:outerShdw blurRad="38100" dist="38100" dir="2700000" algn="tl">
                    <a:srgbClr val="C0C0C0"/>
                  </a:outerShdw>
                </a:effectLst>
                <a:latin typeface="Arial" panose="020B0604020202020204" pitchFamily="34" charset="0"/>
              </a:rPr>
              <a:t>Cloud Formations</a:t>
            </a:r>
            <a:r>
              <a:rPr lang="en-US" altLang="en-US" sz="2800">
                <a:solidFill>
                  <a:srgbClr val="000066"/>
                </a:solidFill>
                <a:effectLst>
                  <a:outerShdw blurRad="38100" dist="38100" dir="2700000" algn="tl">
                    <a:srgbClr val="C0C0C0"/>
                  </a:outerShdw>
                </a:effectLst>
                <a:latin typeface="Arial" panose="020B0604020202020204" pitchFamily="34" charset="0"/>
              </a:rPr>
              <a:t> - The white clouds behind the eagle shows the start of a new sky - the Department of the Air Force.</a:t>
            </a:r>
          </a:p>
        </p:txBody>
      </p:sp>
      <p:sp>
        <p:nvSpPr>
          <p:cNvPr id="557059" name="Rectangle 3">
            <a:extLst>
              <a:ext uri="{FF2B5EF4-FFF2-40B4-BE49-F238E27FC236}">
                <a16:creationId xmlns:a16="http://schemas.microsoft.com/office/drawing/2014/main" id="{2C3A13CF-45F3-104A-482D-83672FC18B50}"/>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2 – The Air Force Shield</a:t>
            </a:r>
          </a:p>
        </p:txBody>
      </p:sp>
      <p:pic>
        <p:nvPicPr>
          <p:cNvPr id="557060" name="Picture 4">
            <a:extLst>
              <a:ext uri="{FF2B5EF4-FFF2-40B4-BE49-F238E27FC236}">
                <a16:creationId xmlns:a16="http://schemas.microsoft.com/office/drawing/2014/main" id="{2273A07E-F385-F536-C93C-EDD11F1C3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57061" name="Picture 5">
            <a:extLst>
              <a:ext uri="{FF2B5EF4-FFF2-40B4-BE49-F238E27FC236}">
                <a16:creationId xmlns:a16="http://schemas.microsoft.com/office/drawing/2014/main" id="{FD6D6A87-1C55-9483-95FC-2BB8A80D0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81200"/>
            <a:ext cx="3733800" cy="373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D8057FF-BCDF-3B80-E8ED-0839E4070950}"/>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DEC967A6-E17C-42F2-CBBE-F6C3CCC5DB55}"/>
              </a:ext>
            </a:extLst>
          </p:cNvPr>
          <p:cNvSpPr>
            <a:spLocks noGrp="1"/>
          </p:cNvSpPr>
          <p:nvPr>
            <p:ph type="sldNum" sz="quarter" idx="12"/>
          </p:nvPr>
        </p:nvSpPr>
        <p:spPr/>
        <p:txBody>
          <a:bodyPr/>
          <a:lstStyle/>
          <a:p>
            <a:fld id="{8B2FEF6E-E82D-4625-BE61-8EA6CA7B844D}" type="slidenum">
              <a:rPr lang="en-US" altLang="en-US"/>
              <a:pPr/>
              <a:t>12</a:t>
            </a:fld>
            <a:endParaRPr lang="en-US" altLang="en-US"/>
          </a:p>
        </p:txBody>
      </p:sp>
      <p:sp>
        <p:nvSpPr>
          <p:cNvPr id="559106" name="Rectangle 2">
            <a:extLst>
              <a:ext uri="{FF2B5EF4-FFF2-40B4-BE49-F238E27FC236}">
                <a16:creationId xmlns:a16="http://schemas.microsoft.com/office/drawing/2014/main" id="{1F9EE84E-AD96-E44E-7A36-B2601A2197FA}"/>
              </a:ext>
            </a:extLst>
          </p:cNvPr>
          <p:cNvSpPr>
            <a:spLocks noChangeArrowheads="1"/>
          </p:cNvSpPr>
          <p:nvPr/>
        </p:nvSpPr>
        <p:spPr bwMode="auto">
          <a:xfrm>
            <a:off x="4191000" y="1524000"/>
            <a:ext cx="4572000" cy="4876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rPr>
              <a:t> </a:t>
            </a:r>
            <a:r>
              <a:rPr lang="en-US" altLang="en-US" sz="2800" b="1">
                <a:solidFill>
                  <a:srgbClr val="000066"/>
                </a:solidFill>
                <a:effectLst>
                  <a:outerShdw blurRad="38100" dist="38100" dir="2700000" algn="tl">
                    <a:srgbClr val="C0C0C0"/>
                  </a:outerShdw>
                </a:effectLst>
                <a:latin typeface="Arial" panose="020B0604020202020204" pitchFamily="34" charset="0"/>
              </a:rPr>
              <a:t>The Shield</a:t>
            </a:r>
          </a:p>
          <a:p>
            <a:endParaRPr lang="en-US" altLang="en-US" sz="900" b="1">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r>
              <a:rPr lang="en-US" altLang="en-US" sz="2000">
                <a:solidFill>
                  <a:srgbClr val="000066"/>
                </a:solidFill>
                <a:effectLst>
                  <a:outerShdw blurRad="38100" dist="38100" dir="2700000" algn="tl">
                    <a:srgbClr val="C0C0C0"/>
                  </a:outerShdw>
                </a:effectLst>
                <a:latin typeface="Arial" panose="020B0604020202020204" pitchFamily="34" charset="0"/>
              </a:rPr>
              <a:t>… below the eagle, is divided into two parts by a nebulous line representing clouds.  </a:t>
            </a:r>
          </a:p>
          <a:p>
            <a:pPr>
              <a:buFont typeface="Wingdings" panose="05000000000000000000" pitchFamily="2" charset="2"/>
              <a:buNone/>
            </a:pPr>
            <a:endParaRPr lang="en-US" altLang="en-US" sz="500">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r>
              <a:rPr lang="en-US" altLang="en-US" sz="2000">
                <a:solidFill>
                  <a:srgbClr val="000066"/>
                </a:solidFill>
                <a:effectLst>
                  <a:outerShdw blurRad="38100" dist="38100" dir="2700000" algn="tl">
                    <a:srgbClr val="C0C0C0"/>
                  </a:outerShdw>
                </a:effectLst>
                <a:latin typeface="Arial" panose="020B0604020202020204" pitchFamily="34" charset="0"/>
              </a:rPr>
              <a:t>Top part bears an Air Force yellow thunder-both with flames in natural colors that show striking power through the use of aerospace. </a:t>
            </a:r>
          </a:p>
          <a:p>
            <a:pPr>
              <a:buFont typeface="Wingdings" panose="05000000000000000000" pitchFamily="2" charset="2"/>
              <a:buNone/>
            </a:pPr>
            <a:endParaRPr lang="en-US" altLang="en-US" sz="500">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r>
              <a:rPr lang="en-US" altLang="en-US" sz="2000">
                <a:solidFill>
                  <a:srgbClr val="000066"/>
                </a:solidFill>
                <a:effectLst>
                  <a:outerShdw blurRad="38100" dist="38100" dir="2700000" algn="tl">
                    <a:srgbClr val="C0C0C0"/>
                  </a:outerShdw>
                </a:effectLst>
                <a:latin typeface="Arial" panose="020B0604020202020204" pitchFamily="34" charset="0"/>
              </a:rPr>
              <a:t> The stars represent the original 13 colonies. </a:t>
            </a:r>
          </a:p>
          <a:p>
            <a:pPr>
              <a:buFont typeface="Wingdings" panose="05000000000000000000" pitchFamily="2" charset="2"/>
              <a:buNone/>
            </a:pPr>
            <a:endParaRPr lang="en-US" altLang="en-US" sz="500">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r>
              <a:rPr lang="en-US" altLang="en-US" sz="2000">
                <a:solidFill>
                  <a:srgbClr val="000066"/>
                </a:solidFill>
                <a:effectLst>
                  <a:outerShdw blurRad="38100" dist="38100" dir="2700000" algn="tl">
                    <a:srgbClr val="C0C0C0"/>
                  </a:outerShdw>
                </a:effectLst>
                <a:latin typeface="Arial" panose="020B0604020202020204" pitchFamily="34" charset="0"/>
              </a:rPr>
              <a:t> The yellow Roman numerals represent 1947, the year the Air Force was established.</a:t>
            </a:r>
          </a:p>
        </p:txBody>
      </p:sp>
      <p:sp>
        <p:nvSpPr>
          <p:cNvPr id="559107" name="Rectangle 3">
            <a:extLst>
              <a:ext uri="{FF2B5EF4-FFF2-40B4-BE49-F238E27FC236}">
                <a16:creationId xmlns:a16="http://schemas.microsoft.com/office/drawing/2014/main" id="{D7E4005C-4771-F064-3867-79C1AC50FB4F}"/>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2 – The Air Force Shield</a:t>
            </a:r>
          </a:p>
        </p:txBody>
      </p:sp>
      <p:pic>
        <p:nvPicPr>
          <p:cNvPr id="559108" name="Picture 4">
            <a:extLst>
              <a:ext uri="{FF2B5EF4-FFF2-40B4-BE49-F238E27FC236}">
                <a16:creationId xmlns:a16="http://schemas.microsoft.com/office/drawing/2014/main" id="{176EB2E8-8CD9-C360-8BF1-D1FA2E7EF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59109" name="Picture 5">
            <a:extLst>
              <a:ext uri="{FF2B5EF4-FFF2-40B4-BE49-F238E27FC236}">
                <a16:creationId xmlns:a16="http://schemas.microsoft.com/office/drawing/2014/main" id="{9567BE3B-2050-9BCE-1AF5-58E2A004E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3733800" cy="373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FB83C89-A239-04C2-A14C-B2456E2B69CD}"/>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780C5B8C-DE8C-759B-71B8-3F3B623DB505}"/>
              </a:ext>
            </a:extLst>
          </p:cNvPr>
          <p:cNvSpPr>
            <a:spLocks noGrp="1"/>
          </p:cNvSpPr>
          <p:nvPr>
            <p:ph type="sldNum" sz="quarter" idx="12"/>
          </p:nvPr>
        </p:nvSpPr>
        <p:spPr/>
        <p:txBody>
          <a:bodyPr/>
          <a:lstStyle/>
          <a:p>
            <a:fld id="{90FDB817-5C7B-4FB2-B05D-ADEC3ACCD09D}" type="slidenum">
              <a:rPr lang="en-US" altLang="en-US"/>
              <a:pPr/>
              <a:t>13</a:t>
            </a:fld>
            <a:endParaRPr lang="en-US" altLang="en-US"/>
          </a:p>
        </p:txBody>
      </p:sp>
      <p:sp>
        <p:nvSpPr>
          <p:cNvPr id="561154" name="Rectangle 2">
            <a:extLst>
              <a:ext uri="{FF2B5EF4-FFF2-40B4-BE49-F238E27FC236}">
                <a16:creationId xmlns:a16="http://schemas.microsoft.com/office/drawing/2014/main" id="{09E4B3AB-F5BE-8907-F466-0126057022E1}"/>
              </a:ext>
            </a:extLst>
          </p:cNvPr>
          <p:cNvSpPr>
            <a:spLocks noChangeArrowheads="1"/>
          </p:cNvSpPr>
          <p:nvPr/>
        </p:nvSpPr>
        <p:spPr bwMode="auto">
          <a:xfrm>
            <a:off x="304800" y="2971800"/>
            <a:ext cx="8610600" cy="7620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sz="4000" b="1">
                <a:solidFill>
                  <a:srgbClr val="CC0000"/>
                </a:solidFill>
                <a:effectLst>
                  <a:outerShdw blurRad="38100" dist="38100" dir="2700000" algn="tl">
                    <a:srgbClr val="C0C0C0"/>
                  </a:outerShdw>
                </a:effectLst>
                <a:latin typeface="Arial" panose="020B0604020202020204" pitchFamily="34" charset="0"/>
              </a:rPr>
              <a:t>Sec 3: USAF CHIEFS OF STAFF</a:t>
            </a:r>
            <a:endParaRPr lang="en-US" altLang="en-US" sz="3200" b="1">
              <a:solidFill>
                <a:srgbClr val="CC0000"/>
              </a:solidFill>
              <a:effectLst>
                <a:outerShdw blurRad="38100" dist="38100" dir="2700000" algn="tl">
                  <a:srgbClr val="C0C0C0"/>
                </a:outerShdw>
              </a:effectLst>
              <a:latin typeface="Arial" panose="020B0604020202020204" pitchFamily="34" charset="0"/>
            </a:endParaRPr>
          </a:p>
        </p:txBody>
      </p:sp>
      <p:sp>
        <p:nvSpPr>
          <p:cNvPr id="561155" name="Rectangle 3">
            <a:extLst>
              <a:ext uri="{FF2B5EF4-FFF2-40B4-BE49-F238E27FC236}">
                <a16:creationId xmlns:a16="http://schemas.microsoft.com/office/drawing/2014/main" id="{533729E3-57F1-F538-D700-89E33BE9EDC0}"/>
              </a:ext>
            </a:extLst>
          </p:cNvPr>
          <p:cNvSpPr>
            <a:spLocks noRot="1" noChangeArrowheads="1"/>
          </p:cNvSpPr>
          <p:nvPr/>
        </p:nvSpPr>
        <p:spPr bwMode="auto">
          <a:xfrm>
            <a:off x="2286000" y="609600"/>
            <a:ext cx="6553200" cy="5334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eaLnBrk="1" hangingPunct="1">
              <a:lnSpc>
                <a:spcPct val="90000"/>
              </a:lnSpc>
              <a:buFont typeface="Wingdings" panose="05000000000000000000" pitchFamily="2" charset="2"/>
              <a:buNone/>
            </a:pPr>
            <a:r>
              <a:rPr lang="en-US" altLang="en-US" sz="2700" b="1">
                <a:solidFill>
                  <a:srgbClr val="000066"/>
                </a:solidFill>
              </a:rPr>
              <a:t> USAF ORGANIZATION &amp; STRUCTURE</a:t>
            </a:r>
          </a:p>
        </p:txBody>
      </p:sp>
      <p:pic>
        <p:nvPicPr>
          <p:cNvPr id="561156" name="Picture 4">
            <a:extLst>
              <a:ext uri="{FF2B5EF4-FFF2-40B4-BE49-F238E27FC236}">
                <a16:creationId xmlns:a16="http://schemas.microsoft.com/office/drawing/2014/main" id="{795409C1-245B-F213-92C9-EB4F39DC8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0BC9AC-8921-2D6D-72D4-8541B6BF8A6A}"/>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B954F271-AEB0-0C06-ABA3-9D8C04FD189E}"/>
              </a:ext>
            </a:extLst>
          </p:cNvPr>
          <p:cNvSpPr>
            <a:spLocks noGrp="1"/>
          </p:cNvSpPr>
          <p:nvPr>
            <p:ph type="sldNum" sz="quarter" idx="12"/>
          </p:nvPr>
        </p:nvSpPr>
        <p:spPr/>
        <p:txBody>
          <a:bodyPr/>
          <a:lstStyle/>
          <a:p>
            <a:fld id="{92EF6C64-6B98-42C2-9CC8-D42E33C1A936}" type="slidenum">
              <a:rPr lang="en-US" altLang="en-US"/>
              <a:pPr/>
              <a:t>14</a:t>
            </a:fld>
            <a:endParaRPr lang="en-US" altLang="en-US"/>
          </a:p>
        </p:txBody>
      </p:sp>
      <p:sp>
        <p:nvSpPr>
          <p:cNvPr id="563202" name="Rectangle 2">
            <a:extLst>
              <a:ext uri="{FF2B5EF4-FFF2-40B4-BE49-F238E27FC236}">
                <a16:creationId xmlns:a16="http://schemas.microsoft.com/office/drawing/2014/main" id="{B130B66E-14C9-700C-C6CD-E3985531F12C}"/>
              </a:ext>
            </a:extLst>
          </p:cNvPr>
          <p:cNvSpPr>
            <a:spLocks noChangeArrowheads="1"/>
          </p:cNvSpPr>
          <p:nvPr/>
        </p:nvSpPr>
        <p:spPr bwMode="auto">
          <a:xfrm>
            <a:off x="304800" y="1524000"/>
            <a:ext cx="8686800" cy="4876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rPr>
              <a:t> </a:t>
            </a:r>
            <a:r>
              <a:rPr lang="en-US" altLang="en-US" sz="2800" b="1">
                <a:solidFill>
                  <a:srgbClr val="000066"/>
                </a:solidFill>
                <a:effectLst>
                  <a:outerShdw blurRad="38100" dist="38100" dir="2700000" algn="tl">
                    <a:srgbClr val="C0C0C0"/>
                  </a:outerShdw>
                </a:effectLst>
                <a:latin typeface="Arial" panose="020B0604020202020204" pitchFamily="34" charset="0"/>
              </a:rPr>
              <a:t>INTRO…</a:t>
            </a:r>
          </a:p>
          <a:p>
            <a:pPr>
              <a:buFont typeface="Wingdings" panose="05000000000000000000" pitchFamily="2" charset="2"/>
              <a:buChar char="q"/>
            </a:pPr>
            <a:r>
              <a:rPr lang="en-US" altLang="en-US" sz="28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The list depicts only the USAF Chief of Staff after the National Security Act of 1947. </a:t>
            </a:r>
          </a:p>
          <a:p>
            <a:pPr>
              <a:buFont typeface="Wingdings" panose="05000000000000000000" pitchFamily="2" charset="2"/>
              <a:buNone/>
            </a:pPr>
            <a:endParaRPr lang="en-US" altLang="en-US" sz="5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8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Before 1947, the Army had control of the Air Corps, and Air Service. </a:t>
            </a:r>
          </a:p>
          <a:p>
            <a:pPr>
              <a:buFont typeface="Wingdings" panose="05000000000000000000" pitchFamily="2" charset="2"/>
              <a:buNone/>
            </a:pPr>
            <a:endParaRPr lang="en-US" altLang="en-US" sz="5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8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These air arms had different leaders; some examples include:</a:t>
            </a:r>
          </a:p>
          <a:p>
            <a:pPr lvl="1">
              <a:buFont typeface="Wingdings" panose="05000000000000000000" pitchFamily="2" charset="2"/>
              <a:buChar char="q"/>
            </a:pPr>
            <a:r>
              <a:rPr lang="en-US" altLang="en-US" sz="28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Maj. Gen. Foulois</a:t>
            </a:r>
          </a:p>
          <a:p>
            <a:pPr lvl="1">
              <a:buFont typeface="Wingdings" panose="05000000000000000000" pitchFamily="2" charset="2"/>
              <a:buChar char="q"/>
            </a:pPr>
            <a:r>
              <a:rPr lang="en-US" altLang="en-US" sz="28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Gen. Henry H. Arnold </a:t>
            </a:r>
          </a:p>
          <a:p>
            <a:pPr lvl="1">
              <a:buFont typeface="Wingdings" panose="05000000000000000000" pitchFamily="2" charset="2"/>
              <a:buChar char="q"/>
            </a:pPr>
            <a:r>
              <a:rPr lang="en-US" altLang="en-US" sz="28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Gen. Carl A. Spaatz</a:t>
            </a:r>
            <a:endParaRPr lang="en-US" altLang="en-US" sz="900" b="1">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None/>
            </a:pPr>
            <a:r>
              <a:rPr lang="en-US" altLang="en-US" b="1">
                <a:solidFill>
                  <a:srgbClr val="000066"/>
                </a:solidFill>
                <a:effectLst>
                  <a:outerShdw blurRad="38100" dist="38100" dir="2700000" algn="tl">
                    <a:srgbClr val="C0C0C0"/>
                  </a:outerShdw>
                </a:effectLst>
                <a:latin typeface="Arial" panose="020B0604020202020204" pitchFamily="34" charset="0"/>
              </a:rPr>
              <a:t>  </a:t>
            </a:r>
          </a:p>
        </p:txBody>
      </p:sp>
      <p:sp>
        <p:nvSpPr>
          <p:cNvPr id="563203" name="Rectangle 3">
            <a:extLst>
              <a:ext uri="{FF2B5EF4-FFF2-40B4-BE49-F238E27FC236}">
                <a16:creationId xmlns:a16="http://schemas.microsoft.com/office/drawing/2014/main" id="{B14A3A40-3B66-0E55-3EB4-7890A8681498}"/>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3 – USAF Chief of Staffs</a:t>
            </a:r>
          </a:p>
        </p:txBody>
      </p:sp>
      <p:pic>
        <p:nvPicPr>
          <p:cNvPr id="563204" name="Picture 4">
            <a:extLst>
              <a:ext uri="{FF2B5EF4-FFF2-40B4-BE49-F238E27FC236}">
                <a16:creationId xmlns:a16="http://schemas.microsoft.com/office/drawing/2014/main" id="{CAAA4A50-A9F7-070C-31E2-5BAF42757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DF75AF-DFF9-F02B-629E-E2CD1EC7314D}"/>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9DD2CB58-0C27-F39C-29E4-471388F7AB02}"/>
              </a:ext>
            </a:extLst>
          </p:cNvPr>
          <p:cNvSpPr>
            <a:spLocks noGrp="1"/>
          </p:cNvSpPr>
          <p:nvPr>
            <p:ph type="sldNum" sz="quarter" idx="12"/>
          </p:nvPr>
        </p:nvSpPr>
        <p:spPr/>
        <p:txBody>
          <a:bodyPr/>
          <a:lstStyle/>
          <a:p>
            <a:fld id="{90253DC7-135A-4BB4-BF85-E8DAB2933CFD}" type="slidenum">
              <a:rPr lang="en-US" altLang="en-US"/>
              <a:pPr/>
              <a:t>15</a:t>
            </a:fld>
            <a:endParaRPr lang="en-US" altLang="en-US"/>
          </a:p>
        </p:txBody>
      </p:sp>
      <p:sp>
        <p:nvSpPr>
          <p:cNvPr id="565250" name="Rectangle 2">
            <a:extLst>
              <a:ext uri="{FF2B5EF4-FFF2-40B4-BE49-F238E27FC236}">
                <a16:creationId xmlns:a16="http://schemas.microsoft.com/office/drawing/2014/main" id="{4C381E75-8D94-859F-1E33-2F5058780FB3}"/>
              </a:ext>
            </a:extLst>
          </p:cNvPr>
          <p:cNvSpPr>
            <a:spLocks noChangeArrowheads="1"/>
          </p:cNvSpPr>
          <p:nvPr/>
        </p:nvSpPr>
        <p:spPr bwMode="auto">
          <a:xfrm>
            <a:off x="1066800" y="2057400"/>
            <a:ext cx="7162800" cy="4495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1.  General Carl A. Spaatz		Sep 47	-  Apr 48</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2.  General Hoyt S. Vandenberg	Apr 48	-  Jun 53</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3.  General Nathan F. Twining		Jun 53	-  Jun 57</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4.  General Thomas D. White		Jul 57	-  Jun 61</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5.  General Curtis E. LeMay		Jun 61	-  Jan 65</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6.  General John P. McConnell		Feb 65	-  Jul 69</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7.  General John D. Ryan		Aug 69	-  Jul 73</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8.  General George S. Brown		Aug 73	-  Jun 74</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9.  General David C. Jones		Jul 74	-  Jun 78</a:t>
            </a: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   </a:t>
            </a:r>
          </a:p>
        </p:txBody>
      </p:sp>
      <p:sp>
        <p:nvSpPr>
          <p:cNvPr id="565251" name="Rectangle 3">
            <a:extLst>
              <a:ext uri="{FF2B5EF4-FFF2-40B4-BE49-F238E27FC236}">
                <a16:creationId xmlns:a16="http://schemas.microsoft.com/office/drawing/2014/main" id="{E96CA6FF-3FFC-DFE5-CAAB-DDE929090689}"/>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3 – USAF Chief of Staffs</a:t>
            </a:r>
          </a:p>
        </p:txBody>
      </p:sp>
      <p:pic>
        <p:nvPicPr>
          <p:cNvPr id="565252" name="Picture 4">
            <a:extLst>
              <a:ext uri="{FF2B5EF4-FFF2-40B4-BE49-F238E27FC236}">
                <a16:creationId xmlns:a16="http://schemas.microsoft.com/office/drawing/2014/main" id="{C1BFE1E5-4A62-0A85-0419-C00670EB5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65254" name="Picture 6">
            <a:extLst>
              <a:ext uri="{FF2B5EF4-FFF2-40B4-BE49-F238E27FC236}">
                <a16:creationId xmlns:a16="http://schemas.microsoft.com/office/drawing/2014/main" id="{F951BCE0-29C7-3CAC-59E6-671490C24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2514600" cy="592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2C86E36-AE05-932E-74B0-2754AF367CD6}"/>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89627E42-0951-A4F2-0B7A-629406CA4E68}"/>
              </a:ext>
            </a:extLst>
          </p:cNvPr>
          <p:cNvSpPr>
            <a:spLocks noGrp="1"/>
          </p:cNvSpPr>
          <p:nvPr>
            <p:ph type="sldNum" sz="quarter" idx="12"/>
          </p:nvPr>
        </p:nvSpPr>
        <p:spPr/>
        <p:txBody>
          <a:bodyPr/>
          <a:lstStyle/>
          <a:p>
            <a:fld id="{ED1DBE45-C068-440D-AF61-E9773ED43C1C}" type="slidenum">
              <a:rPr lang="en-US" altLang="en-US"/>
              <a:pPr/>
              <a:t>16</a:t>
            </a:fld>
            <a:endParaRPr lang="en-US" altLang="en-US"/>
          </a:p>
        </p:txBody>
      </p:sp>
      <p:sp>
        <p:nvSpPr>
          <p:cNvPr id="567298" name="Rectangle 2">
            <a:extLst>
              <a:ext uri="{FF2B5EF4-FFF2-40B4-BE49-F238E27FC236}">
                <a16:creationId xmlns:a16="http://schemas.microsoft.com/office/drawing/2014/main" id="{0EC307AD-F90B-AB95-D82B-D7E66851B07F}"/>
              </a:ext>
            </a:extLst>
          </p:cNvPr>
          <p:cNvSpPr>
            <a:spLocks noChangeArrowheads="1"/>
          </p:cNvSpPr>
          <p:nvPr/>
        </p:nvSpPr>
        <p:spPr bwMode="auto">
          <a:xfrm>
            <a:off x="1143000" y="2057400"/>
            <a:ext cx="7239000" cy="4495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10.  General John D. Ryan		Aug 69	-  Jul 73</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11. General George S. Brown		Aug 73	-  Jun 74</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12.  General David C. Jones		Jul 74	-  Jun 78</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13.  General Lew Allen, Jr.		Jul 78	-  Jun 82</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14. General Charles D. Gabriel		Jul 82	-  Jun 86</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15. General Larry D. Welch		Jul 86	-  Jun 90</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16. General Michael J. Dugan		Jul 90	-  Sep 90</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17.  General John M. Loh (acting)	Sep 90	-  Oct  90</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18.  General Merrill A. McPeak		Oct 90	-  Oct  94</a:t>
            </a:r>
            <a:endParaRPr lang="en-US" altLang="en-US"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p:txBody>
      </p:sp>
      <p:sp>
        <p:nvSpPr>
          <p:cNvPr id="567299" name="Rectangle 3">
            <a:extLst>
              <a:ext uri="{FF2B5EF4-FFF2-40B4-BE49-F238E27FC236}">
                <a16:creationId xmlns:a16="http://schemas.microsoft.com/office/drawing/2014/main" id="{BF094D12-DB0A-05C9-B22B-A1F6F4B6855A}"/>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3 – USAF Chief of Staffs</a:t>
            </a:r>
          </a:p>
        </p:txBody>
      </p:sp>
      <p:pic>
        <p:nvPicPr>
          <p:cNvPr id="567300" name="Picture 4">
            <a:extLst>
              <a:ext uri="{FF2B5EF4-FFF2-40B4-BE49-F238E27FC236}">
                <a16:creationId xmlns:a16="http://schemas.microsoft.com/office/drawing/2014/main" id="{83A8FF48-9177-E061-7965-47F870F94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67301" name="Picture 5">
            <a:extLst>
              <a:ext uri="{FF2B5EF4-FFF2-40B4-BE49-F238E27FC236}">
                <a16:creationId xmlns:a16="http://schemas.microsoft.com/office/drawing/2014/main" id="{FF050D93-7D3C-0747-3300-57303DE07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2514600" cy="592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1EA1EC0-0A69-94C4-BC0F-2B410FF3B653}"/>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81FAC7E6-B347-701D-1DB0-CE8B423E5E53}"/>
              </a:ext>
            </a:extLst>
          </p:cNvPr>
          <p:cNvSpPr>
            <a:spLocks noGrp="1"/>
          </p:cNvSpPr>
          <p:nvPr>
            <p:ph type="sldNum" sz="quarter" idx="12"/>
          </p:nvPr>
        </p:nvSpPr>
        <p:spPr/>
        <p:txBody>
          <a:bodyPr/>
          <a:lstStyle/>
          <a:p>
            <a:fld id="{DB127E88-BB28-4CEE-9636-AFF0A5C7BC07}" type="slidenum">
              <a:rPr lang="en-US" altLang="en-US"/>
              <a:pPr/>
              <a:t>17</a:t>
            </a:fld>
            <a:endParaRPr lang="en-US" altLang="en-US"/>
          </a:p>
        </p:txBody>
      </p:sp>
      <p:sp>
        <p:nvSpPr>
          <p:cNvPr id="569346" name="Rectangle 2">
            <a:extLst>
              <a:ext uri="{FF2B5EF4-FFF2-40B4-BE49-F238E27FC236}">
                <a16:creationId xmlns:a16="http://schemas.microsoft.com/office/drawing/2014/main" id="{285E9882-2FD0-9CA6-E720-D2438635E55F}"/>
              </a:ext>
            </a:extLst>
          </p:cNvPr>
          <p:cNvSpPr>
            <a:spLocks noChangeArrowheads="1"/>
          </p:cNvSpPr>
          <p:nvPr/>
        </p:nvSpPr>
        <p:spPr bwMode="auto">
          <a:xfrm>
            <a:off x="533400" y="2057400"/>
            <a:ext cx="8001000" cy="4038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AutoNum type="arabicPeriod" startAt="18"/>
            </a:pPr>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General Ronald R. Fogleman	Oct 94	-  Sep 97</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19.  General Ralph E. Eberhart </a:t>
            </a:r>
            <a:r>
              <a:rPr lang="en-US" altLang="en-US" sz="16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(acting)</a:t>
            </a:r>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	Sep 97	-  Oct  97</a:t>
            </a:r>
          </a:p>
          <a:p>
            <a:endParaRPr lang="en-US" altLang="en-US" sz="1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20.  General Michael E. Ryan		Oct 97	-  Sep 01</a:t>
            </a:r>
            <a:r>
              <a:rPr lang="en-US" altLang="en-US" sz="2000" b="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p>
          <a:p>
            <a:endParaRPr lang="en-US" altLang="en-US" sz="1000" b="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rPr>
              <a:t>21.  General John P. Jumper		Sep 01	-  Sep 05</a:t>
            </a:r>
          </a:p>
          <a:p>
            <a:endParaRPr lang="en-US" altLang="en-US" sz="1000" b="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rPr>
              <a:t>22.  General T. Michael Mosley	Sep 05 -  Jul 08</a:t>
            </a:r>
          </a:p>
          <a:p>
            <a:endParaRPr lang="en-US" altLang="en-US" sz="1000" b="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rPr>
              <a:t>23.  General Duncan J. McNabb </a:t>
            </a:r>
            <a:r>
              <a:rPr lang="en-US" altLang="en-US" sz="1600" b="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rPr>
              <a:t>(acting)</a:t>
            </a:r>
            <a:r>
              <a:rPr lang="en-US" altLang="en-US" sz="2000" b="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rPr>
              <a:t>Jul 08   - Aug 08</a:t>
            </a:r>
          </a:p>
          <a:p>
            <a:endParaRPr lang="en-US" altLang="en-US" sz="1000" b="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rPr>
              <a:t>24.  General Norton A Schwartz	Aug 08 - Aug 12</a:t>
            </a:r>
          </a:p>
          <a:p>
            <a:endParaRPr lang="en-US" altLang="en-US" sz="1000" b="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p>
            <a:r>
              <a:rPr lang="en-US" altLang="en-US" sz="2000" b="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rPr>
              <a:t>25.  General Mark A. Welsh III		Aug 12 -</a:t>
            </a:r>
            <a:r>
              <a:rPr lang="en-US" altLang="en-US" sz="2000" b="1">
                <a:solidFill>
                  <a:srgbClr val="000066"/>
                </a:solidFill>
                <a:effectLst>
                  <a:outerShdw blurRad="38100" dist="38100" dir="2700000" algn="tl">
                    <a:srgbClr val="C0C0C0"/>
                  </a:outerShdw>
                </a:effectLst>
                <a:latin typeface="Arial" panose="020B0604020202020204" pitchFamily="34" charset="0"/>
              </a:rPr>
              <a:t> </a:t>
            </a:r>
            <a:endParaRPr lang="en-US" altLang="en-US" b="1">
              <a:solidFill>
                <a:srgbClr val="000066"/>
              </a:solidFill>
              <a:effectLst>
                <a:outerShdw blurRad="38100" dist="38100" dir="2700000" algn="tl">
                  <a:srgbClr val="C0C0C0"/>
                </a:outerShdw>
              </a:effectLst>
              <a:latin typeface="Arial" panose="020B0604020202020204" pitchFamily="34" charset="0"/>
            </a:endParaRPr>
          </a:p>
        </p:txBody>
      </p:sp>
      <p:sp>
        <p:nvSpPr>
          <p:cNvPr id="569347" name="Rectangle 3">
            <a:extLst>
              <a:ext uri="{FF2B5EF4-FFF2-40B4-BE49-F238E27FC236}">
                <a16:creationId xmlns:a16="http://schemas.microsoft.com/office/drawing/2014/main" id="{DF92A316-79A9-120A-955A-4EFF7D717549}"/>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3 – USAF Chief of Staffs</a:t>
            </a:r>
          </a:p>
        </p:txBody>
      </p:sp>
      <p:pic>
        <p:nvPicPr>
          <p:cNvPr id="569348" name="Picture 4">
            <a:extLst>
              <a:ext uri="{FF2B5EF4-FFF2-40B4-BE49-F238E27FC236}">
                <a16:creationId xmlns:a16="http://schemas.microsoft.com/office/drawing/2014/main" id="{56C4627D-F434-D358-83E5-A40C841A5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69349" name="Picture 5">
            <a:extLst>
              <a:ext uri="{FF2B5EF4-FFF2-40B4-BE49-F238E27FC236}">
                <a16:creationId xmlns:a16="http://schemas.microsoft.com/office/drawing/2014/main" id="{815E919E-2CE8-D592-7FF4-BB1742B11A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2514600" cy="592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4D6DCE5-3F74-8EC2-5FC2-7CC577CCC665}"/>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7DAFC158-3B36-03A3-EBE5-6C6B24BE2A4D}"/>
              </a:ext>
            </a:extLst>
          </p:cNvPr>
          <p:cNvSpPr>
            <a:spLocks noGrp="1"/>
          </p:cNvSpPr>
          <p:nvPr>
            <p:ph type="sldNum" sz="quarter" idx="12"/>
          </p:nvPr>
        </p:nvSpPr>
        <p:spPr/>
        <p:txBody>
          <a:bodyPr/>
          <a:lstStyle/>
          <a:p>
            <a:fld id="{E9C44CD9-453F-4078-8475-322173227D03}" type="slidenum">
              <a:rPr lang="en-US" altLang="en-US"/>
              <a:pPr/>
              <a:t>18</a:t>
            </a:fld>
            <a:endParaRPr lang="en-US" altLang="en-US"/>
          </a:p>
        </p:txBody>
      </p:sp>
      <p:sp>
        <p:nvSpPr>
          <p:cNvPr id="571394" name="Rectangle 2">
            <a:extLst>
              <a:ext uri="{FF2B5EF4-FFF2-40B4-BE49-F238E27FC236}">
                <a16:creationId xmlns:a16="http://schemas.microsoft.com/office/drawing/2014/main" id="{1D45CB7D-7D04-88BF-8397-D851A5256775}"/>
              </a:ext>
            </a:extLst>
          </p:cNvPr>
          <p:cNvSpPr>
            <a:spLocks noChangeArrowheads="1"/>
          </p:cNvSpPr>
          <p:nvPr/>
        </p:nvSpPr>
        <p:spPr bwMode="auto">
          <a:xfrm>
            <a:off x="304800" y="2971800"/>
            <a:ext cx="8610600" cy="7620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sz="3200" b="1">
                <a:solidFill>
                  <a:srgbClr val="CC0000"/>
                </a:solidFill>
                <a:effectLst>
                  <a:outerShdw blurRad="38100" dist="38100" dir="2700000" algn="tl">
                    <a:srgbClr val="C0C0C0"/>
                  </a:outerShdw>
                </a:effectLst>
                <a:latin typeface="Arial" panose="020B0604020202020204" pitchFamily="34" charset="0"/>
              </a:rPr>
              <a:t>Sec 4: STRUCTURE OF THE AIR FORCE</a:t>
            </a:r>
          </a:p>
        </p:txBody>
      </p:sp>
      <p:sp>
        <p:nvSpPr>
          <p:cNvPr id="571395" name="Rectangle 3">
            <a:extLst>
              <a:ext uri="{FF2B5EF4-FFF2-40B4-BE49-F238E27FC236}">
                <a16:creationId xmlns:a16="http://schemas.microsoft.com/office/drawing/2014/main" id="{D8364197-4241-2CC5-17F7-EDA496E64B36}"/>
              </a:ext>
            </a:extLst>
          </p:cNvPr>
          <p:cNvSpPr>
            <a:spLocks noRot="1" noChangeArrowheads="1"/>
          </p:cNvSpPr>
          <p:nvPr/>
        </p:nvSpPr>
        <p:spPr bwMode="auto">
          <a:xfrm>
            <a:off x="2286000" y="609600"/>
            <a:ext cx="6553200" cy="5334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eaLnBrk="1" hangingPunct="1">
              <a:lnSpc>
                <a:spcPct val="90000"/>
              </a:lnSpc>
              <a:buFont typeface="Wingdings" panose="05000000000000000000" pitchFamily="2" charset="2"/>
              <a:buNone/>
            </a:pPr>
            <a:r>
              <a:rPr lang="en-US" altLang="en-US" sz="2700" b="1">
                <a:solidFill>
                  <a:srgbClr val="000066"/>
                </a:solidFill>
              </a:rPr>
              <a:t> USAF ORGANIZATION &amp; STRUCTURE</a:t>
            </a:r>
          </a:p>
        </p:txBody>
      </p:sp>
      <p:pic>
        <p:nvPicPr>
          <p:cNvPr id="571396" name="Picture 4">
            <a:extLst>
              <a:ext uri="{FF2B5EF4-FFF2-40B4-BE49-F238E27FC236}">
                <a16:creationId xmlns:a16="http://schemas.microsoft.com/office/drawing/2014/main" id="{0FAA9918-0C14-56B8-C387-0CB724DCE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8823953-F5BB-203E-25F9-5BE64DE058E0}"/>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B11DA26C-E8B4-0BAD-94B2-338E369DF673}"/>
              </a:ext>
            </a:extLst>
          </p:cNvPr>
          <p:cNvSpPr>
            <a:spLocks noGrp="1"/>
          </p:cNvSpPr>
          <p:nvPr>
            <p:ph type="sldNum" sz="quarter" idx="12"/>
          </p:nvPr>
        </p:nvSpPr>
        <p:spPr/>
        <p:txBody>
          <a:bodyPr/>
          <a:lstStyle/>
          <a:p>
            <a:fld id="{777FDDD9-2AC7-4D85-B60D-122CE4B5AEF6}" type="slidenum">
              <a:rPr lang="en-US" altLang="en-US"/>
              <a:pPr/>
              <a:t>19</a:t>
            </a:fld>
            <a:endParaRPr lang="en-US" altLang="en-US"/>
          </a:p>
        </p:txBody>
      </p:sp>
      <p:sp>
        <p:nvSpPr>
          <p:cNvPr id="573442" name="Rectangle 2">
            <a:extLst>
              <a:ext uri="{FF2B5EF4-FFF2-40B4-BE49-F238E27FC236}">
                <a16:creationId xmlns:a16="http://schemas.microsoft.com/office/drawing/2014/main" id="{7828162D-81BA-2832-79E6-071E9E4CB69A}"/>
              </a:ext>
            </a:extLst>
          </p:cNvPr>
          <p:cNvSpPr>
            <a:spLocks noChangeArrowheads="1"/>
          </p:cNvSpPr>
          <p:nvPr/>
        </p:nvSpPr>
        <p:spPr bwMode="auto">
          <a:xfrm>
            <a:off x="304800" y="1524000"/>
            <a:ext cx="8153400" cy="4876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66"/>
                </a:solidFill>
                <a:effectLst>
                  <a:outerShdw blurRad="38100" dist="38100" dir="2700000" algn="tl">
                    <a:srgbClr val="C0C0C0"/>
                  </a:outerShdw>
                </a:effectLst>
                <a:latin typeface="Arial" panose="020B0604020202020204" pitchFamily="34" charset="0"/>
              </a:rPr>
              <a:t>     Below is the Organization Chart format variation in how the major</a:t>
            </a:r>
          </a:p>
          <a:p>
            <a:r>
              <a:rPr lang="en-US" altLang="en-US" sz="1800" b="1">
                <a:solidFill>
                  <a:srgbClr val="000066"/>
                </a:solidFill>
                <a:effectLst>
                  <a:outerShdw blurRad="38100" dist="38100" dir="2700000" algn="tl">
                    <a:srgbClr val="C0C0C0"/>
                  </a:outerShdw>
                </a:effectLst>
                <a:latin typeface="Arial" panose="020B0604020202020204" pitchFamily="34" charset="0"/>
              </a:rPr>
              <a:t>     commands and subordinate units of the Air Force are organized:</a:t>
            </a:r>
          </a:p>
          <a:p>
            <a:endParaRPr lang="en-US" altLang="en-US" sz="1800" b="1">
              <a:solidFill>
                <a:srgbClr val="000066"/>
              </a:solidFill>
              <a:effectLst>
                <a:outerShdw blurRad="38100" dist="38100" dir="2700000" algn="tl">
                  <a:srgbClr val="C0C0C0"/>
                </a:outerShdw>
              </a:effectLst>
              <a:latin typeface="Arial" panose="020B0604020202020204" pitchFamily="34" charset="0"/>
            </a:endParaRPr>
          </a:p>
          <a:p>
            <a:pPr algn="ctr"/>
            <a:r>
              <a:rPr lang="en-US" altLang="en-US" b="1">
                <a:solidFill>
                  <a:srgbClr val="CC0000"/>
                </a:solidFill>
                <a:effectLst>
                  <a:outerShdw blurRad="38100" dist="38100" dir="2700000" algn="tl">
                    <a:srgbClr val="C0C0C0"/>
                  </a:outerShdw>
                </a:effectLst>
                <a:latin typeface="Arial" panose="020B0604020202020204" pitchFamily="34" charset="0"/>
              </a:rPr>
              <a:t>DEPARTMENT OF DEFENSE</a:t>
            </a:r>
          </a:p>
          <a:p>
            <a:r>
              <a:rPr lang="en-US" altLang="en-US" b="1" i="1">
                <a:solidFill>
                  <a:srgbClr val="000066"/>
                </a:solidFill>
                <a:effectLst>
                  <a:outerShdw blurRad="38100" dist="38100" dir="2700000" algn="tl">
                    <a:srgbClr val="C0C0C0"/>
                  </a:outerShdw>
                </a:effectLst>
                <a:latin typeface="Arial" panose="020B0604020202020204" pitchFamily="34" charset="0"/>
              </a:rPr>
              <a:t>                     </a:t>
            </a:r>
            <a:r>
              <a:rPr lang="en-US" altLang="en-US" b="1" i="1" u="sng">
                <a:solidFill>
                  <a:srgbClr val="000066"/>
                </a:solidFill>
                <a:effectLst>
                  <a:outerShdw blurRad="38100" dist="38100" dir="2700000" algn="tl">
                    <a:srgbClr val="C0C0C0"/>
                  </a:outerShdw>
                </a:effectLst>
                <a:latin typeface="Arial" panose="020B0604020202020204" pitchFamily="34" charset="0"/>
              </a:rPr>
              <a:t>Cabinet Level headed by</a:t>
            </a:r>
            <a:r>
              <a:rPr lang="en-US" altLang="en-US" b="1" i="1">
                <a:solidFill>
                  <a:srgbClr val="000066"/>
                </a:solidFill>
                <a:effectLst>
                  <a:outerShdw blurRad="38100" dist="38100" dir="2700000" algn="tl">
                    <a:srgbClr val="C0C0C0"/>
                  </a:outerShdw>
                </a:effectLst>
                <a:latin typeface="Arial" panose="020B0604020202020204" pitchFamily="34" charset="0"/>
              </a:rPr>
              <a:t>:</a:t>
            </a:r>
            <a:endParaRPr lang="en-US" altLang="en-US" b="1">
              <a:solidFill>
                <a:srgbClr val="000066"/>
              </a:solidFill>
              <a:effectLst>
                <a:outerShdw blurRad="38100" dist="38100" dir="2700000" algn="tl">
                  <a:srgbClr val="C0C0C0"/>
                </a:outerShdw>
              </a:effectLst>
              <a:latin typeface="Arial" panose="020B0604020202020204" pitchFamily="34" charset="0"/>
            </a:endParaRPr>
          </a:p>
          <a:p>
            <a:r>
              <a:rPr lang="en-US" altLang="en-US" b="1">
                <a:solidFill>
                  <a:srgbClr val="000066"/>
                </a:solidFill>
                <a:effectLst>
                  <a:outerShdw blurRad="38100" dist="38100" dir="2700000" algn="tl">
                    <a:srgbClr val="C0C0C0"/>
                  </a:outerShdw>
                </a:effectLst>
                <a:latin typeface="Arial" panose="020B0604020202020204" pitchFamily="34" charset="0"/>
              </a:rPr>
              <a:t>                  Secretary of Defense (SECDEF)</a:t>
            </a:r>
          </a:p>
          <a:p>
            <a:endParaRPr lang="en-US" altLang="en-US" b="1">
              <a:solidFill>
                <a:srgbClr val="000066"/>
              </a:solidFill>
              <a:effectLst>
                <a:outerShdw blurRad="38100" dist="38100" dir="2700000" algn="tl">
                  <a:srgbClr val="C0C0C0"/>
                </a:outerShdw>
              </a:effectLst>
              <a:latin typeface="Arial" panose="020B0604020202020204" pitchFamily="34" charset="0"/>
            </a:endParaRPr>
          </a:p>
          <a:p>
            <a:pPr algn="ctr"/>
            <a:r>
              <a:rPr lang="en-US" altLang="en-US" b="1">
                <a:solidFill>
                  <a:srgbClr val="CC0000"/>
                </a:solidFill>
                <a:effectLst>
                  <a:outerShdw blurRad="38100" dist="38100" dir="2700000" algn="tl">
                    <a:srgbClr val="C0C0C0"/>
                  </a:outerShdw>
                </a:effectLst>
                <a:latin typeface="Arial" panose="020B0604020202020204" pitchFamily="34" charset="0"/>
              </a:rPr>
              <a:t>JOINT CHIEFS OF STAFF</a:t>
            </a:r>
          </a:p>
          <a:p>
            <a:r>
              <a:rPr lang="en-US" altLang="en-US" b="1" i="1">
                <a:solidFill>
                  <a:srgbClr val="000066"/>
                </a:solidFill>
                <a:effectLst>
                  <a:outerShdw blurRad="38100" dist="38100" dir="2700000" algn="tl">
                    <a:srgbClr val="C0C0C0"/>
                  </a:outerShdw>
                </a:effectLst>
                <a:latin typeface="Arial" panose="020B0604020202020204" pitchFamily="34" charset="0"/>
              </a:rPr>
              <a:t>                  </a:t>
            </a:r>
            <a:r>
              <a:rPr lang="en-US" altLang="en-US" b="1" i="1" u="sng">
                <a:solidFill>
                  <a:srgbClr val="000066"/>
                </a:solidFill>
                <a:effectLst>
                  <a:outerShdw blurRad="38100" dist="38100" dir="2700000" algn="tl">
                    <a:srgbClr val="C0C0C0"/>
                  </a:outerShdw>
                </a:effectLst>
                <a:latin typeface="Arial" panose="020B0604020202020204" pitchFamily="34" charset="0"/>
              </a:rPr>
              <a:t>Corporate Military Leadership by</a:t>
            </a:r>
            <a:r>
              <a:rPr lang="en-US" altLang="en-US" b="1" i="1">
                <a:solidFill>
                  <a:srgbClr val="000066"/>
                </a:solidFill>
                <a:effectLst>
                  <a:outerShdw blurRad="38100" dist="38100" dir="2700000" algn="tl">
                    <a:srgbClr val="C0C0C0"/>
                  </a:outerShdw>
                </a:effectLst>
                <a:latin typeface="Arial" panose="020B0604020202020204" pitchFamily="34" charset="0"/>
              </a:rPr>
              <a:t>:</a:t>
            </a:r>
            <a:endParaRPr lang="en-US" altLang="en-US" b="1">
              <a:solidFill>
                <a:srgbClr val="000066"/>
              </a:solidFill>
              <a:effectLst>
                <a:outerShdw blurRad="38100" dist="38100" dir="2700000" algn="tl">
                  <a:srgbClr val="C0C0C0"/>
                </a:outerShdw>
              </a:effectLst>
              <a:latin typeface="Arial" panose="020B0604020202020204" pitchFamily="34" charset="0"/>
            </a:endParaRPr>
          </a:p>
          <a:p>
            <a:r>
              <a:rPr lang="en-US" altLang="en-US" b="1">
                <a:solidFill>
                  <a:srgbClr val="000066"/>
                </a:solidFill>
                <a:effectLst>
                  <a:outerShdw blurRad="38100" dist="38100" dir="2700000" algn="tl">
                    <a:srgbClr val="C0C0C0"/>
                  </a:outerShdw>
                </a:effectLst>
                <a:latin typeface="Arial" panose="020B0604020202020204" pitchFamily="34" charset="0"/>
              </a:rPr>
              <a:t>                  Chairman of Joints Chief of Staff (JCS)</a:t>
            </a:r>
          </a:p>
          <a:p>
            <a:r>
              <a:rPr lang="en-US" altLang="en-US" b="1">
                <a:solidFill>
                  <a:srgbClr val="000066"/>
                </a:solidFill>
                <a:effectLst>
                  <a:outerShdw blurRad="38100" dist="38100" dir="2700000" algn="tl">
                    <a:srgbClr val="C0C0C0"/>
                  </a:outerShdw>
                </a:effectLst>
                <a:latin typeface="Arial" panose="020B0604020202020204" pitchFamily="34" charset="0"/>
              </a:rPr>
              <a:t>                  Vice Chairman of Joint Chiefs of Staff</a:t>
            </a:r>
          </a:p>
          <a:p>
            <a:r>
              <a:rPr lang="en-US" altLang="en-US" b="1">
                <a:solidFill>
                  <a:srgbClr val="000066"/>
                </a:solidFill>
                <a:effectLst>
                  <a:outerShdw blurRad="38100" dist="38100" dir="2700000" algn="tl">
                    <a:srgbClr val="C0C0C0"/>
                  </a:outerShdw>
                </a:effectLst>
                <a:latin typeface="Arial" panose="020B0604020202020204" pitchFamily="34" charset="0"/>
              </a:rPr>
              <a:t> </a:t>
            </a:r>
          </a:p>
        </p:txBody>
      </p:sp>
      <p:sp>
        <p:nvSpPr>
          <p:cNvPr id="573443" name="Rectangle 3">
            <a:extLst>
              <a:ext uri="{FF2B5EF4-FFF2-40B4-BE49-F238E27FC236}">
                <a16:creationId xmlns:a16="http://schemas.microsoft.com/office/drawing/2014/main" id="{F22D8375-0456-1545-EE0D-75177BE78F7E}"/>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4 – Structure of the Air Force</a:t>
            </a:r>
          </a:p>
        </p:txBody>
      </p:sp>
      <p:pic>
        <p:nvPicPr>
          <p:cNvPr id="573444" name="Picture 4">
            <a:extLst>
              <a:ext uri="{FF2B5EF4-FFF2-40B4-BE49-F238E27FC236}">
                <a16:creationId xmlns:a16="http://schemas.microsoft.com/office/drawing/2014/main" id="{CA0E96DA-6000-D0BB-070E-C37D29420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F45EA0B-D5A9-47CC-864E-8C5B26033572}"/>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35FAC405-03D6-8CD5-7A91-524A272C823A}"/>
              </a:ext>
            </a:extLst>
          </p:cNvPr>
          <p:cNvSpPr>
            <a:spLocks noGrp="1"/>
          </p:cNvSpPr>
          <p:nvPr>
            <p:ph type="sldNum" sz="quarter" idx="12"/>
          </p:nvPr>
        </p:nvSpPr>
        <p:spPr/>
        <p:txBody>
          <a:bodyPr/>
          <a:lstStyle/>
          <a:p>
            <a:fld id="{5C345880-80BA-4F76-A15F-B13D67A9F6CF}" type="slidenum">
              <a:rPr lang="en-US" altLang="en-US"/>
              <a:pPr/>
              <a:t>2</a:t>
            </a:fld>
            <a:endParaRPr lang="en-US" altLang="en-US"/>
          </a:p>
        </p:txBody>
      </p:sp>
      <p:sp>
        <p:nvSpPr>
          <p:cNvPr id="281602" name="Rectangle 2">
            <a:extLst>
              <a:ext uri="{FF2B5EF4-FFF2-40B4-BE49-F238E27FC236}">
                <a16:creationId xmlns:a16="http://schemas.microsoft.com/office/drawing/2014/main" id="{7844B664-7FE0-BB26-A259-BFBCF3A1E75A}"/>
              </a:ext>
            </a:extLst>
          </p:cNvPr>
          <p:cNvSpPr>
            <a:spLocks noGrp="1" noRot="1" noChangeArrowheads="1"/>
          </p:cNvSpPr>
          <p:nvPr>
            <p:ph type="body" idx="1"/>
          </p:nvPr>
        </p:nvSpPr>
        <p:spPr>
          <a:xfrm>
            <a:off x="762000" y="1981200"/>
            <a:ext cx="7620000" cy="4267200"/>
          </a:xfrm>
          <a:solidFill>
            <a:schemeClr val="tx1"/>
          </a:solidFill>
          <a:ln w="38100">
            <a:solidFill>
              <a:srgbClr val="000080"/>
            </a:solidFill>
            <a:miter lim="800000"/>
            <a:headEnd/>
            <a:tailEnd/>
          </a:ln>
        </p:spPr>
        <p:txBody>
          <a:bodyPr/>
          <a:lstStyle/>
          <a:p>
            <a:pPr marL="457200" indent="-457200">
              <a:lnSpc>
                <a:spcPct val="80000"/>
              </a:lnSpc>
              <a:buClr>
                <a:schemeClr val="tx1"/>
              </a:buClr>
              <a:buFont typeface="Wingdings" panose="05000000000000000000" pitchFamily="2" charset="2"/>
              <a:buNone/>
            </a:pPr>
            <a:endParaRPr lang="en-US" altLang="en-US" sz="900" b="1">
              <a:solidFill>
                <a:schemeClr val="bg1"/>
              </a:solidFill>
              <a:effectLst>
                <a:outerShdw blurRad="38100" dist="38100" dir="2700000" algn="tl">
                  <a:srgbClr val="C0C0C0"/>
                </a:outerShdw>
              </a:effectLst>
            </a:endParaRPr>
          </a:p>
          <a:p>
            <a:pPr marL="457200" indent="-457200">
              <a:lnSpc>
                <a:spcPct val="80000"/>
              </a:lnSpc>
              <a:buClr>
                <a:schemeClr val="tx1"/>
              </a:buClr>
              <a:buFont typeface="Wingdings" panose="05000000000000000000" pitchFamily="2" charset="2"/>
              <a:buNone/>
            </a:pPr>
            <a:r>
              <a:rPr lang="en-US" altLang="en-US" sz="2400" b="1">
                <a:solidFill>
                  <a:srgbClr val="CC0000"/>
                </a:solidFill>
                <a:effectLst>
                  <a:outerShdw blurRad="38100" dist="38100" dir="2700000" algn="tl">
                    <a:srgbClr val="C0C0C0"/>
                  </a:outerShdw>
                </a:effectLst>
              </a:rPr>
              <a:t>Section 1: CREATION OF THE AIR FORCE</a:t>
            </a:r>
            <a:endParaRPr lang="en-US" altLang="en-US" sz="2400" b="1">
              <a:solidFill>
                <a:schemeClr val="bg1"/>
              </a:solidFill>
              <a:effectLst>
                <a:outerShdw blurRad="38100" dist="38100" dir="2700000" algn="tl">
                  <a:srgbClr val="C0C0C0"/>
                </a:outerShdw>
              </a:effectLst>
            </a:endParaRPr>
          </a:p>
          <a:p>
            <a:pPr marL="457200" indent="-457200">
              <a:lnSpc>
                <a:spcPct val="80000"/>
              </a:lnSpc>
              <a:buClr>
                <a:schemeClr val="tx1"/>
              </a:buClr>
              <a:buFont typeface="Wingdings" panose="05000000000000000000" pitchFamily="2" charset="2"/>
              <a:buNone/>
            </a:pPr>
            <a:endParaRPr lang="en-US" altLang="en-US" sz="1400" b="1">
              <a:solidFill>
                <a:schemeClr val="bg1"/>
              </a:solidFill>
              <a:effectLst>
                <a:outerShdw blurRad="38100" dist="38100" dir="2700000" algn="tl">
                  <a:srgbClr val="C0C0C0"/>
                </a:outerShdw>
              </a:effectLst>
            </a:endParaRPr>
          </a:p>
          <a:p>
            <a:pPr marL="457200" indent="-457200">
              <a:lnSpc>
                <a:spcPct val="80000"/>
              </a:lnSpc>
              <a:buClr>
                <a:schemeClr val="tx1"/>
              </a:buClr>
              <a:buFont typeface="Wingdings" panose="05000000000000000000" pitchFamily="2" charset="2"/>
              <a:buNone/>
            </a:pPr>
            <a:r>
              <a:rPr lang="en-US" altLang="en-US" sz="2400" b="1">
                <a:solidFill>
                  <a:srgbClr val="CC0000"/>
                </a:solidFill>
                <a:effectLst>
                  <a:outerShdw blurRad="38100" dist="38100" dir="2700000" algn="tl">
                    <a:srgbClr val="C0C0C0"/>
                  </a:outerShdw>
                </a:effectLst>
              </a:rPr>
              <a:t>Section 2: AIR FORCE SHIELD</a:t>
            </a:r>
          </a:p>
          <a:p>
            <a:pPr marL="457200" indent="-457200">
              <a:lnSpc>
                <a:spcPct val="80000"/>
              </a:lnSpc>
              <a:buClr>
                <a:schemeClr val="tx1"/>
              </a:buClr>
              <a:buFont typeface="Wingdings" panose="05000000000000000000" pitchFamily="2" charset="2"/>
              <a:buNone/>
            </a:pPr>
            <a:endParaRPr lang="en-US" altLang="en-US" sz="1400" b="1">
              <a:solidFill>
                <a:srgbClr val="CC0000"/>
              </a:solidFill>
              <a:effectLst>
                <a:outerShdw blurRad="38100" dist="38100" dir="2700000" algn="tl">
                  <a:srgbClr val="C0C0C0"/>
                </a:outerShdw>
              </a:effectLst>
            </a:endParaRPr>
          </a:p>
          <a:p>
            <a:pPr marL="457200" indent="-457200">
              <a:lnSpc>
                <a:spcPct val="80000"/>
              </a:lnSpc>
              <a:buClr>
                <a:schemeClr val="tx1"/>
              </a:buClr>
              <a:buFont typeface="Wingdings" panose="05000000000000000000" pitchFamily="2" charset="2"/>
              <a:buNone/>
            </a:pPr>
            <a:r>
              <a:rPr lang="en-US" altLang="en-US" sz="2400" b="1">
                <a:solidFill>
                  <a:srgbClr val="CC0000"/>
                </a:solidFill>
                <a:effectLst>
                  <a:outerShdw blurRad="38100" dist="38100" dir="2700000" algn="tl">
                    <a:srgbClr val="C0C0C0"/>
                  </a:outerShdw>
                </a:effectLst>
              </a:rPr>
              <a:t>Section 3: USAF CHIEF OF STAFFS</a:t>
            </a:r>
          </a:p>
          <a:p>
            <a:pPr marL="457200" indent="-457200">
              <a:lnSpc>
                <a:spcPct val="80000"/>
              </a:lnSpc>
              <a:buClr>
                <a:schemeClr val="tx1"/>
              </a:buClr>
              <a:buFont typeface="Wingdings" panose="05000000000000000000" pitchFamily="2" charset="2"/>
              <a:buNone/>
            </a:pPr>
            <a:endParaRPr lang="en-US" altLang="en-US" sz="1400" b="1">
              <a:solidFill>
                <a:srgbClr val="CC0000"/>
              </a:solidFill>
              <a:effectLst>
                <a:outerShdw blurRad="38100" dist="38100" dir="2700000" algn="tl">
                  <a:srgbClr val="C0C0C0"/>
                </a:outerShdw>
              </a:effectLst>
            </a:endParaRPr>
          </a:p>
          <a:p>
            <a:pPr marL="457200" indent="-457200">
              <a:lnSpc>
                <a:spcPct val="80000"/>
              </a:lnSpc>
              <a:buClr>
                <a:schemeClr val="tx1"/>
              </a:buClr>
              <a:buFont typeface="Wingdings" panose="05000000000000000000" pitchFamily="2" charset="2"/>
              <a:buNone/>
            </a:pPr>
            <a:r>
              <a:rPr lang="en-US" altLang="en-US" sz="2400" b="1">
                <a:solidFill>
                  <a:srgbClr val="CC0000"/>
                </a:solidFill>
                <a:effectLst>
                  <a:outerShdw blurRad="38100" dist="38100" dir="2700000" algn="tl">
                    <a:srgbClr val="C0C0C0"/>
                  </a:outerShdw>
                </a:effectLst>
              </a:rPr>
              <a:t>Section 4: STRUCTURE OF THE AIR FORCE</a:t>
            </a:r>
          </a:p>
          <a:p>
            <a:pPr marL="457200" indent="-457200">
              <a:lnSpc>
                <a:spcPct val="80000"/>
              </a:lnSpc>
              <a:buClr>
                <a:schemeClr val="tx1"/>
              </a:buClr>
              <a:buFont typeface="Wingdings" panose="05000000000000000000" pitchFamily="2" charset="2"/>
              <a:buNone/>
            </a:pPr>
            <a:endParaRPr lang="en-US" altLang="en-US" sz="1400" b="1">
              <a:solidFill>
                <a:srgbClr val="CC0000"/>
              </a:solidFill>
              <a:effectLst>
                <a:outerShdw blurRad="38100" dist="38100" dir="2700000" algn="tl">
                  <a:srgbClr val="C0C0C0"/>
                </a:outerShdw>
              </a:effectLst>
            </a:endParaRPr>
          </a:p>
          <a:p>
            <a:pPr marL="457200" indent="-457200">
              <a:lnSpc>
                <a:spcPct val="80000"/>
              </a:lnSpc>
              <a:buClr>
                <a:schemeClr val="tx1"/>
              </a:buClr>
              <a:buFont typeface="Wingdings" panose="05000000000000000000" pitchFamily="2" charset="2"/>
              <a:buNone/>
            </a:pPr>
            <a:r>
              <a:rPr lang="en-US" altLang="en-US" sz="2400" b="1">
                <a:solidFill>
                  <a:srgbClr val="CC0000"/>
                </a:solidFill>
                <a:effectLst>
                  <a:outerShdw blurRad="38100" dist="38100" dir="2700000" algn="tl">
                    <a:srgbClr val="C0C0C0"/>
                  </a:outerShdw>
                </a:effectLst>
              </a:rPr>
              <a:t>Section 5: AIR FORCE 12 CORE FUNCTIONS</a:t>
            </a:r>
          </a:p>
          <a:p>
            <a:pPr marL="457200" indent="-457200">
              <a:lnSpc>
                <a:spcPct val="80000"/>
              </a:lnSpc>
              <a:buClr>
                <a:schemeClr val="tx1"/>
              </a:buClr>
              <a:buFont typeface="Wingdings" panose="05000000000000000000" pitchFamily="2" charset="2"/>
              <a:buNone/>
            </a:pPr>
            <a:endParaRPr lang="en-US" altLang="en-US" sz="1400" b="1">
              <a:solidFill>
                <a:srgbClr val="CC0000"/>
              </a:solidFill>
              <a:effectLst>
                <a:outerShdw blurRad="38100" dist="38100" dir="2700000" algn="tl">
                  <a:srgbClr val="C0C0C0"/>
                </a:outerShdw>
              </a:effectLst>
            </a:endParaRPr>
          </a:p>
          <a:p>
            <a:pPr marL="457200" indent="-457200">
              <a:lnSpc>
                <a:spcPct val="80000"/>
              </a:lnSpc>
              <a:buClr>
                <a:schemeClr val="tx1"/>
              </a:buClr>
              <a:buFont typeface="Wingdings" panose="05000000000000000000" pitchFamily="2" charset="2"/>
              <a:buNone/>
            </a:pPr>
            <a:r>
              <a:rPr lang="en-US" altLang="en-US" sz="2400" b="1">
                <a:solidFill>
                  <a:srgbClr val="CC0000"/>
                </a:solidFill>
                <a:effectLst>
                  <a:outerShdw blurRad="38100" dist="38100" dir="2700000" algn="tl">
                    <a:srgbClr val="C0C0C0"/>
                  </a:outerShdw>
                </a:effectLst>
              </a:rPr>
              <a:t>Section 6: AIR FORCE MAJOR COMMANDS</a:t>
            </a:r>
          </a:p>
          <a:p>
            <a:pPr marL="457200" indent="-457200">
              <a:lnSpc>
                <a:spcPct val="80000"/>
              </a:lnSpc>
              <a:buClr>
                <a:schemeClr val="tx1"/>
              </a:buClr>
              <a:buFont typeface="Wingdings" panose="05000000000000000000" pitchFamily="2" charset="2"/>
              <a:buNone/>
            </a:pPr>
            <a:endParaRPr lang="en-US" altLang="en-US" sz="1400" b="1">
              <a:solidFill>
                <a:srgbClr val="CC0000"/>
              </a:solidFill>
              <a:effectLst>
                <a:outerShdw blurRad="38100" dist="38100" dir="2700000" algn="tl">
                  <a:srgbClr val="C0C0C0"/>
                </a:outerShdw>
              </a:effectLst>
            </a:endParaRPr>
          </a:p>
          <a:p>
            <a:pPr marL="457200" indent="-457200">
              <a:lnSpc>
                <a:spcPct val="80000"/>
              </a:lnSpc>
              <a:buClr>
                <a:schemeClr val="tx1"/>
              </a:buClr>
              <a:buFont typeface="Wingdings" panose="05000000000000000000" pitchFamily="2" charset="2"/>
              <a:buNone/>
            </a:pPr>
            <a:r>
              <a:rPr lang="en-US" altLang="en-US" sz="2400" b="1">
                <a:solidFill>
                  <a:srgbClr val="CC0000"/>
                </a:solidFill>
                <a:effectLst>
                  <a:outerShdw blurRad="38100" dist="38100" dir="2700000" algn="tl">
                    <a:srgbClr val="C0C0C0"/>
                  </a:outerShdw>
                </a:effectLst>
              </a:rPr>
              <a:t>Section 7: INFORMATION SOURCES</a:t>
            </a:r>
          </a:p>
        </p:txBody>
      </p:sp>
      <p:sp>
        <p:nvSpPr>
          <p:cNvPr id="281609" name="Rectangle 9">
            <a:extLst>
              <a:ext uri="{FF2B5EF4-FFF2-40B4-BE49-F238E27FC236}">
                <a16:creationId xmlns:a16="http://schemas.microsoft.com/office/drawing/2014/main" id="{77F71108-81CD-EE78-DA5E-0D57282EDDC6}"/>
              </a:ext>
            </a:extLst>
          </p:cNvPr>
          <p:cNvSpPr>
            <a:spLocks noRot="1" noChangeArrowheads="1"/>
          </p:cNvSpPr>
          <p:nvPr/>
        </p:nvSpPr>
        <p:spPr bwMode="auto">
          <a:xfrm>
            <a:off x="1600200" y="304800"/>
            <a:ext cx="7086600" cy="914400"/>
          </a:xfrm>
          <a:prstGeom prst="rect">
            <a:avLst/>
          </a:prstGeom>
          <a:solidFill>
            <a:srgbClr val="FFFFFF"/>
          </a:solidFill>
          <a:ln w="381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pPr eaLnBrk="1" hangingPunct="1"/>
            <a:r>
              <a:rPr lang="en-US" altLang="en-US" sz="2800">
                <a:solidFill>
                  <a:srgbClr val="000000"/>
                </a:solidFill>
                <a:latin typeface="Arial Black" panose="020B0A04020102020204" pitchFamily="34" charset="0"/>
              </a:rPr>
              <a:t>OFFICER CANDIDATE SCHOOL</a:t>
            </a:r>
            <a:br>
              <a:rPr lang="en-US" altLang="en-US" sz="2800">
                <a:solidFill>
                  <a:srgbClr val="000099"/>
                </a:solidFill>
                <a:latin typeface="Arial Black" panose="020B0A04020102020204" pitchFamily="34" charset="0"/>
              </a:rPr>
            </a:br>
            <a:r>
              <a:rPr lang="en-US" altLang="en-US" sz="2400">
                <a:solidFill>
                  <a:srgbClr val="000099"/>
                </a:solidFill>
                <a:latin typeface="Arial Black" panose="020B0A04020102020204" pitchFamily="34" charset="0"/>
              </a:rPr>
              <a:t>USAF ORGANIZATION &amp; STRUCTURE</a:t>
            </a:r>
            <a:endParaRPr lang="en-US" altLang="en-US" sz="2400" b="1" i="1">
              <a:solidFill>
                <a:srgbClr val="CC0000"/>
              </a:solidFill>
            </a:endParaRPr>
          </a:p>
        </p:txBody>
      </p:sp>
      <p:sp>
        <p:nvSpPr>
          <p:cNvPr id="281613" name="Rectangle 13">
            <a:extLst>
              <a:ext uri="{FF2B5EF4-FFF2-40B4-BE49-F238E27FC236}">
                <a16:creationId xmlns:a16="http://schemas.microsoft.com/office/drawing/2014/main" id="{6532C82D-3F24-5E09-3BF9-63F46E822B7E}"/>
              </a:ext>
            </a:extLst>
          </p:cNvPr>
          <p:cNvSpPr>
            <a:spLocks noChangeArrowheads="1"/>
          </p:cNvSpPr>
          <p:nvPr/>
        </p:nvSpPr>
        <p:spPr bwMode="auto">
          <a:xfrm>
            <a:off x="762000" y="1524000"/>
            <a:ext cx="7620000" cy="457200"/>
          </a:xfrm>
          <a:prstGeom prst="rect">
            <a:avLst/>
          </a:prstGeom>
          <a:solidFill>
            <a:srgbClr val="CC00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en-US" sz="2800">
                <a:latin typeface="Arial Black" panose="020B0A04020102020204" pitchFamily="34" charset="0"/>
              </a:rPr>
              <a:t>     </a:t>
            </a:r>
            <a:r>
              <a:rPr lang="en-US" altLang="en-US" sz="2800">
                <a:solidFill>
                  <a:schemeClr val="tx1"/>
                </a:solidFill>
                <a:latin typeface="Arial Black" panose="020B0A04020102020204" pitchFamily="34" charset="0"/>
              </a:rPr>
              <a:t>COURSE TOPICS</a:t>
            </a:r>
            <a:endParaRPr lang="en-US" altLang="en-US" sz="2800" b="1" i="1">
              <a:solidFill>
                <a:schemeClr val="tx1"/>
              </a:solidFill>
            </a:endParaRPr>
          </a:p>
        </p:txBody>
      </p:sp>
      <p:pic>
        <p:nvPicPr>
          <p:cNvPr id="281616" name="Picture 16">
            <a:extLst>
              <a:ext uri="{FF2B5EF4-FFF2-40B4-BE49-F238E27FC236}">
                <a16:creationId xmlns:a16="http://schemas.microsoft.com/office/drawing/2014/main" id="{11DADDB0-B01C-481E-2727-716576C11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876910-80AF-881F-21C0-AB14CB27E8E5}"/>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D47E1617-7F83-9480-0B87-786D4F9D2450}"/>
              </a:ext>
            </a:extLst>
          </p:cNvPr>
          <p:cNvSpPr>
            <a:spLocks noGrp="1"/>
          </p:cNvSpPr>
          <p:nvPr>
            <p:ph type="sldNum" sz="quarter" idx="12"/>
          </p:nvPr>
        </p:nvSpPr>
        <p:spPr/>
        <p:txBody>
          <a:bodyPr/>
          <a:lstStyle/>
          <a:p>
            <a:fld id="{E92FB39E-4B25-4CCB-A76C-197809921C06}" type="slidenum">
              <a:rPr lang="en-US" altLang="en-US"/>
              <a:pPr/>
              <a:t>20</a:t>
            </a:fld>
            <a:endParaRPr lang="en-US" altLang="en-US"/>
          </a:p>
        </p:txBody>
      </p:sp>
      <p:sp>
        <p:nvSpPr>
          <p:cNvPr id="575490" name="Rectangle 2">
            <a:extLst>
              <a:ext uri="{FF2B5EF4-FFF2-40B4-BE49-F238E27FC236}">
                <a16:creationId xmlns:a16="http://schemas.microsoft.com/office/drawing/2014/main" id="{D0525F83-C901-8940-1B0C-2F361DAF1D61}"/>
              </a:ext>
            </a:extLst>
          </p:cNvPr>
          <p:cNvSpPr>
            <a:spLocks noChangeArrowheads="1"/>
          </p:cNvSpPr>
          <p:nvPr/>
        </p:nvSpPr>
        <p:spPr bwMode="auto">
          <a:xfrm>
            <a:off x="304800" y="1371600"/>
            <a:ext cx="8686800" cy="5257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66"/>
                </a:solidFill>
                <a:effectLst>
                  <a:outerShdw blurRad="38100" dist="38100" dir="2700000" algn="tl">
                    <a:srgbClr val="C0C0C0"/>
                  </a:outerShdw>
                </a:effectLst>
                <a:latin typeface="Arial" panose="020B0604020202020204" pitchFamily="34" charset="0"/>
              </a:rPr>
              <a:t>       Below is the Organization Chart format variation in how the  major commands and subordinate units of the Air Force are organized:</a:t>
            </a:r>
          </a:p>
          <a:p>
            <a:endParaRPr lang="en-US" altLang="en-US" sz="1800" b="1">
              <a:solidFill>
                <a:srgbClr val="000066"/>
              </a:solidFill>
              <a:effectLst>
                <a:outerShdw blurRad="38100" dist="38100" dir="2700000" algn="tl">
                  <a:srgbClr val="C0C0C0"/>
                </a:outerShdw>
              </a:effectLst>
              <a:latin typeface="Arial" panose="020B0604020202020204" pitchFamily="34" charset="0"/>
            </a:endParaRPr>
          </a:p>
          <a:p>
            <a:pPr algn="ctr"/>
            <a:r>
              <a:rPr lang="en-US" altLang="en-US" sz="1800" b="1">
                <a:solidFill>
                  <a:srgbClr val="000066"/>
                </a:solidFill>
                <a:effectLst>
                  <a:outerShdw blurRad="38100" dist="38100" dir="2700000" algn="tl">
                    <a:srgbClr val="C0C0C0"/>
                  </a:outerShdw>
                </a:effectLst>
                <a:latin typeface="Arial" panose="020B0604020202020204" pitchFamily="34" charset="0"/>
              </a:rPr>
              <a:t> </a:t>
            </a:r>
            <a:r>
              <a:rPr lang="en-US" altLang="en-US" b="1">
                <a:solidFill>
                  <a:srgbClr val="CC0000"/>
                </a:solidFill>
                <a:effectLst>
                  <a:outerShdw blurRad="38100" dist="38100" dir="2700000" algn="tl">
                    <a:srgbClr val="C0C0C0"/>
                  </a:outerShdw>
                </a:effectLst>
                <a:latin typeface="Arial" panose="020B0604020202020204" pitchFamily="34" charset="0"/>
              </a:rPr>
              <a:t>DEPARTMENT OF THE AIR FORCE</a:t>
            </a:r>
            <a:endParaRPr lang="en-US" altLang="en-US" b="1" i="1">
              <a:solidFill>
                <a:srgbClr val="CC0000"/>
              </a:solidFill>
              <a:effectLst>
                <a:outerShdw blurRad="38100" dist="38100" dir="2700000" algn="tl">
                  <a:srgbClr val="C0C0C0"/>
                </a:outerShdw>
              </a:effectLst>
              <a:latin typeface="Arial" panose="020B0604020202020204" pitchFamily="34" charset="0"/>
            </a:endParaRPr>
          </a:p>
          <a:p>
            <a:r>
              <a:rPr lang="en-US" altLang="en-US" b="1" i="1">
                <a:solidFill>
                  <a:srgbClr val="000066"/>
                </a:solidFill>
                <a:effectLst>
                  <a:outerShdw blurRad="38100" dist="38100" dir="2700000" algn="tl">
                    <a:srgbClr val="C0C0C0"/>
                  </a:outerShdw>
                </a:effectLst>
                <a:latin typeface="Arial" panose="020B0604020202020204" pitchFamily="34" charset="0"/>
              </a:rPr>
              <a:t>                     </a:t>
            </a:r>
            <a:r>
              <a:rPr lang="en-US" altLang="en-US" b="1" i="1" u="sng">
                <a:solidFill>
                  <a:srgbClr val="000066"/>
                </a:solidFill>
                <a:effectLst>
                  <a:outerShdw blurRad="38100" dist="38100" dir="2700000" algn="tl">
                    <a:srgbClr val="C0C0C0"/>
                  </a:outerShdw>
                </a:effectLst>
                <a:latin typeface="Arial" panose="020B0604020202020204" pitchFamily="34" charset="0"/>
              </a:rPr>
              <a:t>Air Force Leadership by</a:t>
            </a:r>
            <a:r>
              <a:rPr lang="en-US" altLang="en-US" b="1" i="1">
                <a:solidFill>
                  <a:srgbClr val="000066"/>
                </a:solidFill>
                <a:effectLst>
                  <a:outerShdw blurRad="38100" dist="38100" dir="2700000" algn="tl">
                    <a:srgbClr val="C0C0C0"/>
                  </a:outerShdw>
                </a:effectLst>
                <a:latin typeface="Arial" panose="020B0604020202020204" pitchFamily="34" charset="0"/>
              </a:rPr>
              <a:t>:</a:t>
            </a:r>
            <a:endParaRPr lang="en-US" altLang="en-US" b="1">
              <a:solidFill>
                <a:srgbClr val="000066"/>
              </a:solidFill>
              <a:effectLst>
                <a:outerShdw blurRad="38100" dist="38100" dir="2700000" algn="tl">
                  <a:srgbClr val="C0C0C0"/>
                </a:outerShdw>
              </a:effectLst>
              <a:latin typeface="Arial" panose="020B0604020202020204" pitchFamily="34" charset="0"/>
            </a:endParaRPr>
          </a:p>
          <a:p>
            <a:r>
              <a:rPr lang="en-US" altLang="en-US" b="1">
                <a:solidFill>
                  <a:srgbClr val="000066"/>
                </a:solidFill>
                <a:effectLst>
                  <a:outerShdw blurRad="38100" dist="38100" dir="2700000" algn="tl">
                    <a:srgbClr val="C0C0C0"/>
                  </a:outerShdw>
                </a:effectLst>
                <a:latin typeface="Arial" panose="020B0604020202020204" pitchFamily="34" charset="0"/>
              </a:rPr>
              <a:t>                    Secretary of the Air Force (SAF) </a:t>
            </a:r>
          </a:p>
          <a:p>
            <a:r>
              <a:rPr lang="en-US" altLang="en-US" b="1">
                <a:solidFill>
                  <a:srgbClr val="000066"/>
                </a:solidFill>
                <a:effectLst>
                  <a:outerShdw blurRad="38100" dist="38100" dir="2700000" algn="tl">
                    <a:srgbClr val="C0C0C0"/>
                  </a:outerShdw>
                </a:effectLst>
                <a:latin typeface="Arial" panose="020B0604020202020204" pitchFamily="34" charset="0"/>
              </a:rPr>
              <a:t>                    Civilian Secretariat Staff</a:t>
            </a:r>
          </a:p>
          <a:p>
            <a:r>
              <a:rPr lang="en-US" altLang="en-US" b="1">
                <a:solidFill>
                  <a:srgbClr val="000066"/>
                </a:solidFill>
                <a:effectLst>
                  <a:outerShdw blurRad="38100" dist="38100" dir="2700000" algn="tl">
                    <a:srgbClr val="C0C0C0"/>
                  </a:outerShdw>
                </a:effectLst>
                <a:latin typeface="Arial" panose="020B0604020202020204" pitchFamily="34" charset="0"/>
              </a:rPr>
              <a:t>                    Chief of Staff, USAF – Military</a:t>
            </a:r>
          </a:p>
          <a:p>
            <a:endParaRPr lang="en-US" altLang="en-US" sz="900" b="1">
              <a:solidFill>
                <a:srgbClr val="000066"/>
              </a:solidFill>
              <a:effectLst>
                <a:outerShdw blurRad="38100" dist="38100" dir="2700000" algn="tl">
                  <a:srgbClr val="C0C0C0"/>
                </a:outerShdw>
              </a:effectLst>
              <a:latin typeface="Arial" panose="020B0604020202020204" pitchFamily="34" charset="0"/>
            </a:endParaRPr>
          </a:p>
          <a:p>
            <a:pPr algn="ctr"/>
            <a:r>
              <a:rPr lang="en-US" altLang="en-US" b="1">
                <a:solidFill>
                  <a:srgbClr val="CC0000"/>
                </a:solidFill>
                <a:effectLst>
                  <a:outerShdw blurRad="38100" dist="38100" dir="2700000" algn="tl">
                    <a:srgbClr val="C0C0C0"/>
                  </a:outerShdw>
                </a:effectLst>
                <a:latin typeface="Arial" panose="020B0604020202020204" pitchFamily="34" charset="0"/>
              </a:rPr>
              <a:t>MAJOR COMMANDS OF THE AIR FORCE</a:t>
            </a:r>
            <a:endParaRPr lang="en-US" altLang="en-US" b="1" i="1">
              <a:solidFill>
                <a:srgbClr val="CC0000"/>
              </a:solidFill>
              <a:effectLst>
                <a:outerShdw blurRad="38100" dist="38100" dir="2700000" algn="tl">
                  <a:srgbClr val="C0C0C0"/>
                </a:outerShdw>
              </a:effectLst>
              <a:latin typeface="Arial" panose="020B0604020202020204" pitchFamily="34" charset="0"/>
            </a:endParaRPr>
          </a:p>
          <a:p>
            <a:r>
              <a:rPr lang="en-US" altLang="en-US" b="1" i="1">
                <a:solidFill>
                  <a:srgbClr val="000066"/>
                </a:solidFill>
                <a:effectLst>
                  <a:outerShdw blurRad="38100" dist="38100" dir="2700000" algn="tl">
                    <a:srgbClr val="C0C0C0"/>
                  </a:outerShdw>
                </a:effectLst>
                <a:latin typeface="Arial" panose="020B0604020202020204" pitchFamily="34" charset="0"/>
              </a:rPr>
              <a:t>              </a:t>
            </a:r>
            <a:r>
              <a:rPr lang="en-US" altLang="en-US" b="1" i="1" u="sng">
                <a:solidFill>
                  <a:srgbClr val="000066"/>
                </a:solidFill>
                <a:effectLst>
                  <a:outerShdw blurRad="38100" dist="38100" dir="2700000" algn="tl">
                    <a:srgbClr val="C0C0C0"/>
                  </a:outerShdw>
                </a:effectLst>
                <a:latin typeface="Arial" panose="020B0604020202020204" pitchFamily="34" charset="0"/>
              </a:rPr>
              <a:t>Air Force Major Command Leadership by</a:t>
            </a:r>
            <a:r>
              <a:rPr lang="en-US" altLang="en-US" b="1" i="1">
                <a:solidFill>
                  <a:srgbClr val="000066"/>
                </a:solidFill>
                <a:effectLst>
                  <a:outerShdw blurRad="38100" dist="38100" dir="2700000" algn="tl">
                    <a:srgbClr val="C0C0C0"/>
                  </a:outerShdw>
                </a:effectLst>
                <a:latin typeface="Arial" panose="020B0604020202020204" pitchFamily="34" charset="0"/>
              </a:rPr>
              <a:t>:</a:t>
            </a:r>
            <a:endParaRPr lang="en-US" altLang="en-US" b="1">
              <a:solidFill>
                <a:srgbClr val="000066"/>
              </a:solidFill>
              <a:effectLst>
                <a:outerShdw blurRad="38100" dist="38100" dir="2700000" algn="tl">
                  <a:srgbClr val="C0C0C0"/>
                </a:outerShdw>
              </a:effectLst>
              <a:latin typeface="Arial" panose="020B0604020202020204" pitchFamily="34" charset="0"/>
            </a:endParaRPr>
          </a:p>
          <a:p>
            <a:r>
              <a:rPr lang="en-US" altLang="en-US" b="1">
                <a:solidFill>
                  <a:srgbClr val="000066"/>
                </a:solidFill>
                <a:effectLst>
                  <a:outerShdw blurRad="38100" dist="38100" dir="2700000" algn="tl">
                    <a:srgbClr val="C0C0C0"/>
                  </a:outerShdw>
                </a:effectLst>
                <a:latin typeface="Arial" panose="020B0604020202020204" pitchFamily="34" charset="0"/>
              </a:rPr>
              <a:t>                     Commander – Major Command</a:t>
            </a:r>
          </a:p>
          <a:p>
            <a:endParaRPr lang="en-US" altLang="en-US" sz="900" b="1">
              <a:solidFill>
                <a:srgbClr val="000066"/>
              </a:solidFill>
              <a:effectLst>
                <a:outerShdw blurRad="38100" dist="38100" dir="2700000" algn="tl">
                  <a:srgbClr val="C0C0C0"/>
                </a:outerShdw>
              </a:effectLst>
              <a:latin typeface="Arial" panose="020B0604020202020204" pitchFamily="34" charset="0"/>
            </a:endParaRPr>
          </a:p>
          <a:p>
            <a:pPr algn="ctr"/>
            <a:r>
              <a:rPr lang="en-US" altLang="en-US" b="1">
                <a:solidFill>
                  <a:srgbClr val="CC0000"/>
                </a:solidFill>
                <a:effectLst>
                  <a:outerShdw blurRad="38100" dist="38100" dir="2700000" algn="tl">
                    <a:srgbClr val="C0C0C0"/>
                  </a:outerShdw>
                </a:effectLst>
                <a:latin typeface="Arial" panose="020B0604020202020204" pitchFamily="34" charset="0"/>
              </a:rPr>
              <a:t>NUMBERED AIR FORCES</a:t>
            </a:r>
          </a:p>
          <a:p>
            <a:r>
              <a:rPr lang="en-US" altLang="en-US" b="1">
                <a:solidFill>
                  <a:srgbClr val="000066"/>
                </a:solidFill>
                <a:effectLst>
                  <a:outerShdw blurRad="38100" dist="38100" dir="2700000" algn="tl">
                    <a:srgbClr val="C0C0C0"/>
                  </a:outerShdw>
                </a:effectLst>
                <a:latin typeface="Arial" panose="020B0604020202020204" pitchFamily="34" charset="0"/>
              </a:rPr>
              <a:t>	     </a:t>
            </a:r>
            <a:r>
              <a:rPr lang="en-US" altLang="en-US" b="1" i="1" u="sng">
                <a:solidFill>
                  <a:srgbClr val="000066"/>
                </a:solidFill>
                <a:effectLst>
                  <a:outerShdw blurRad="38100" dist="38100" dir="2700000" algn="tl">
                    <a:srgbClr val="C0C0C0"/>
                  </a:outerShdw>
                </a:effectLst>
                <a:latin typeface="Arial" panose="020B0604020202020204" pitchFamily="34" charset="0"/>
              </a:rPr>
              <a:t>Numbered Air Force Leadership by</a:t>
            </a:r>
            <a:r>
              <a:rPr lang="en-US" altLang="en-US" b="1">
                <a:solidFill>
                  <a:srgbClr val="000066"/>
                </a:solidFill>
                <a:effectLst>
                  <a:outerShdw blurRad="38100" dist="38100" dir="2700000" algn="tl">
                    <a:srgbClr val="C0C0C0"/>
                  </a:outerShdw>
                </a:effectLst>
                <a:latin typeface="Arial" panose="020B0604020202020204" pitchFamily="34" charset="0"/>
              </a:rPr>
              <a:t>:</a:t>
            </a:r>
          </a:p>
          <a:p>
            <a:r>
              <a:rPr lang="en-US" altLang="en-US" b="1">
                <a:solidFill>
                  <a:srgbClr val="000066"/>
                </a:solidFill>
                <a:effectLst>
                  <a:outerShdw blurRad="38100" dist="38100" dir="2700000" algn="tl">
                    <a:srgbClr val="C0C0C0"/>
                  </a:outerShdw>
                </a:effectLst>
                <a:latin typeface="Arial" panose="020B0604020202020204" pitchFamily="34" charset="0"/>
              </a:rPr>
              <a:t>                     Commander – Numbered Air Force</a:t>
            </a:r>
          </a:p>
        </p:txBody>
      </p:sp>
      <p:sp>
        <p:nvSpPr>
          <p:cNvPr id="575491" name="Rectangle 3">
            <a:extLst>
              <a:ext uri="{FF2B5EF4-FFF2-40B4-BE49-F238E27FC236}">
                <a16:creationId xmlns:a16="http://schemas.microsoft.com/office/drawing/2014/main" id="{995EC247-1C76-FAA5-B772-153CA207D4E8}"/>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4 – Structure of the Air Force</a:t>
            </a:r>
          </a:p>
        </p:txBody>
      </p:sp>
      <p:pic>
        <p:nvPicPr>
          <p:cNvPr id="575492" name="Picture 4">
            <a:extLst>
              <a:ext uri="{FF2B5EF4-FFF2-40B4-BE49-F238E27FC236}">
                <a16:creationId xmlns:a16="http://schemas.microsoft.com/office/drawing/2014/main" id="{3427324A-7AF1-0955-3A43-7A811693E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8A9A351-E0C5-C25B-AA9A-B64547561B32}"/>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14FBE3E2-C633-718F-7A16-770A734697D8}"/>
              </a:ext>
            </a:extLst>
          </p:cNvPr>
          <p:cNvSpPr>
            <a:spLocks noGrp="1"/>
          </p:cNvSpPr>
          <p:nvPr>
            <p:ph type="sldNum" sz="quarter" idx="12"/>
          </p:nvPr>
        </p:nvSpPr>
        <p:spPr/>
        <p:txBody>
          <a:bodyPr/>
          <a:lstStyle/>
          <a:p>
            <a:fld id="{3FDA195B-4AA0-4639-84C0-56CDD40A9DAD}" type="slidenum">
              <a:rPr lang="en-US" altLang="en-US"/>
              <a:pPr/>
              <a:t>21</a:t>
            </a:fld>
            <a:endParaRPr lang="en-US" altLang="en-US"/>
          </a:p>
        </p:txBody>
      </p:sp>
      <p:sp>
        <p:nvSpPr>
          <p:cNvPr id="577538" name="Rectangle 2">
            <a:extLst>
              <a:ext uri="{FF2B5EF4-FFF2-40B4-BE49-F238E27FC236}">
                <a16:creationId xmlns:a16="http://schemas.microsoft.com/office/drawing/2014/main" id="{E3CCBF7C-1259-5EA4-E9EC-B1DA15FB1097}"/>
              </a:ext>
            </a:extLst>
          </p:cNvPr>
          <p:cNvSpPr>
            <a:spLocks noChangeArrowheads="1"/>
          </p:cNvSpPr>
          <p:nvPr/>
        </p:nvSpPr>
        <p:spPr bwMode="auto">
          <a:xfrm>
            <a:off x="304800" y="1524000"/>
            <a:ext cx="8686800" cy="4876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66"/>
                </a:solidFill>
                <a:effectLst>
                  <a:outerShdw blurRad="38100" dist="38100" dir="2700000" algn="tl">
                    <a:srgbClr val="C0C0C0"/>
                  </a:outerShdw>
                </a:effectLst>
                <a:latin typeface="Arial" panose="020B0604020202020204" pitchFamily="34" charset="0"/>
              </a:rPr>
              <a:t>       Below is the Organization Chart format variation in how the  major commands and subordinate units of the Air Force are organized:</a:t>
            </a:r>
          </a:p>
          <a:p>
            <a:endParaRPr lang="en-US" altLang="en-US" sz="1800" b="1">
              <a:solidFill>
                <a:srgbClr val="000066"/>
              </a:solidFill>
              <a:effectLst>
                <a:outerShdw blurRad="38100" dist="38100" dir="2700000" algn="tl">
                  <a:srgbClr val="C0C0C0"/>
                </a:outerShdw>
              </a:effectLst>
              <a:latin typeface="Arial" panose="020B0604020202020204" pitchFamily="34" charset="0"/>
            </a:endParaRPr>
          </a:p>
          <a:p>
            <a:pPr algn="ctr"/>
            <a:r>
              <a:rPr lang="en-US" altLang="en-US" b="1">
                <a:solidFill>
                  <a:srgbClr val="CC0000"/>
                </a:solidFill>
                <a:effectLst>
                  <a:outerShdw blurRad="38100" dist="38100" dir="2700000" algn="tl">
                    <a:srgbClr val="C0C0C0"/>
                  </a:outerShdw>
                </a:effectLst>
                <a:latin typeface="Arial" panose="020B0604020202020204" pitchFamily="34" charset="0"/>
              </a:rPr>
              <a:t>WING </a:t>
            </a:r>
            <a:r>
              <a:rPr lang="en-US" altLang="en-US" b="1" i="1">
                <a:solidFill>
                  <a:srgbClr val="CC0000"/>
                </a:solidFill>
                <a:effectLst>
                  <a:outerShdw blurRad="38100" dist="38100" dir="2700000" algn="tl">
                    <a:srgbClr val="C0C0C0"/>
                  </a:outerShdw>
                </a:effectLst>
                <a:latin typeface="Arial" panose="020B0604020202020204" pitchFamily="34" charset="0"/>
              </a:rPr>
              <a:t>Fundamental Working Unit</a:t>
            </a:r>
            <a:endParaRPr lang="en-US" altLang="en-US" b="1">
              <a:solidFill>
                <a:srgbClr val="CC0000"/>
              </a:solidFill>
              <a:effectLst>
                <a:outerShdw blurRad="38100" dist="38100" dir="2700000" algn="tl">
                  <a:srgbClr val="C0C0C0"/>
                </a:outerShdw>
              </a:effectLst>
              <a:latin typeface="Arial" panose="020B0604020202020204" pitchFamily="34" charset="0"/>
            </a:endParaRPr>
          </a:p>
          <a:p>
            <a:pPr algn="ctr"/>
            <a:r>
              <a:rPr lang="en-US" altLang="en-US" b="1">
                <a:solidFill>
                  <a:srgbClr val="000066"/>
                </a:solidFill>
                <a:effectLst>
                  <a:outerShdw blurRad="38100" dist="38100" dir="2700000" algn="tl">
                    <a:srgbClr val="C0C0C0"/>
                  </a:outerShdw>
                </a:effectLst>
                <a:latin typeface="Arial" panose="020B0604020202020204" pitchFamily="34" charset="0"/>
              </a:rPr>
              <a:t>Commander – Wing</a:t>
            </a:r>
          </a:p>
          <a:p>
            <a:pPr algn="ctr"/>
            <a:endParaRPr lang="en-US" altLang="en-US" sz="1000" b="1">
              <a:solidFill>
                <a:srgbClr val="000066"/>
              </a:solidFill>
              <a:effectLst>
                <a:outerShdw blurRad="38100" dist="38100" dir="2700000" algn="tl">
                  <a:srgbClr val="C0C0C0"/>
                </a:outerShdw>
              </a:effectLst>
              <a:latin typeface="Arial" panose="020B0604020202020204" pitchFamily="34" charset="0"/>
            </a:endParaRPr>
          </a:p>
          <a:p>
            <a:pPr algn="ctr"/>
            <a:r>
              <a:rPr lang="en-US" altLang="en-US" b="1">
                <a:solidFill>
                  <a:srgbClr val="CC0000"/>
                </a:solidFill>
                <a:effectLst>
                  <a:outerShdw blurRad="38100" dist="38100" dir="2700000" algn="tl">
                    <a:srgbClr val="C0C0C0"/>
                  </a:outerShdw>
                </a:effectLst>
                <a:latin typeface="Arial" panose="020B0604020202020204" pitchFamily="34" charset="0"/>
              </a:rPr>
              <a:t>GROUP </a:t>
            </a:r>
            <a:r>
              <a:rPr lang="en-US" altLang="en-US" b="1" i="1">
                <a:solidFill>
                  <a:srgbClr val="CC0000"/>
                </a:solidFill>
                <a:effectLst>
                  <a:outerShdw blurRad="38100" dist="38100" dir="2700000" algn="tl">
                    <a:srgbClr val="C0C0C0"/>
                  </a:outerShdw>
                </a:effectLst>
                <a:latin typeface="Arial" panose="020B0604020202020204" pitchFamily="34" charset="0"/>
              </a:rPr>
              <a:t>Objective Wing (only)</a:t>
            </a:r>
            <a:endParaRPr lang="en-US" altLang="en-US" b="1">
              <a:solidFill>
                <a:srgbClr val="CC0000"/>
              </a:solidFill>
              <a:effectLst>
                <a:outerShdw blurRad="38100" dist="38100" dir="2700000" algn="tl">
                  <a:srgbClr val="C0C0C0"/>
                </a:outerShdw>
              </a:effectLst>
              <a:latin typeface="Arial" panose="020B0604020202020204" pitchFamily="34" charset="0"/>
            </a:endParaRPr>
          </a:p>
          <a:p>
            <a:r>
              <a:rPr lang="en-US" altLang="en-US" b="1">
                <a:solidFill>
                  <a:srgbClr val="000066"/>
                </a:solidFill>
                <a:effectLst>
                  <a:outerShdw blurRad="38100" dist="38100" dir="2700000" algn="tl">
                    <a:srgbClr val="C0C0C0"/>
                  </a:outerShdw>
                </a:effectLst>
                <a:latin typeface="Arial" panose="020B0604020202020204" pitchFamily="34" charset="0"/>
              </a:rPr>
              <a:t>			           Commander – Group</a:t>
            </a:r>
          </a:p>
          <a:p>
            <a:endParaRPr lang="en-US" altLang="en-US" sz="400" b="1">
              <a:solidFill>
                <a:srgbClr val="000066"/>
              </a:solidFill>
              <a:effectLst>
                <a:outerShdw blurRad="38100" dist="38100" dir="2700000" algn="tl">
                  <a:srgbClr val="C0C0C0"/>
                </a:outerShdw>
              </a:effectLst>
              <a:latin typeface="Arial" panose="020B0604020202020204" pitchFamily="34" charset="0"/>
            </a:endParaRPr>
          </a:p>
          <a:p>
            <a:r>
              <a:rPr lang="en-US" altLang="en-US" b="1">
                <a:solidFill>
                  <a:srgbClr val="000066"/>
                </a:solidFill>
                <a:effectLst>
                  <a:outerShdw blurRad="38100" dist="38100" dir="2700000" algn="tl">
                    <a:srgbClr val="C0C0C0"/>
                  </a:outerShdw>
                </a:effectLst>
                <a:latin typeface="Arial" panose="020B0604020202020204" pitchFamily="34" charset="0"/>
              </a:rPr>
              <a:t>          Operations     Maintenance     Support     Medical </a:t>
            </a:r>
          </a:p>
          <a:p>
            <a:endParaRPr lang="en-US" altLang="en-US" sz="1000" b="1">
              <a:solidFill>
                <a:srgbClr val="000066"/>
              </a:solidFill>
              <a:effectLst>
                <a:outerShdw blurRad="38100" dist="38100" dir="2700000" algn="tl">
                  <a:srgbClr val="C0C0C0"/>
                </a:outerShdw>
              </a:effectLst>
              <a:latin typeface="Arial" panose="020B0604020202020204" pitchFamily="34" charset="0"/>
            </a:endParaRPr>
          </a:p>
          <a:p>
            <a:pPr algn="ctr"/>
            <a:r>
              <a:rPr lang="en-US" altLang="en-US" b="1">
                <a:solidFill>
                  <a:srgbClr val="CC0000"/>
                </a:solidFill>
                <a:effectLst>
                  <a:outerShdw blurRad="38100" dist="38100" dir="2700000" algn="tl">
                    <a:srgbClr val="C0C0C0"/>
                  </a:outerShdw>
                </a:effectLst>
                <a:latin typeface="Arial" panose="020B0604020202020204" pitchFamily="34" charset="0"/>
              </a:rPr>
              <a:t>SQUADRON</a:t>
            </a:r>
          </a:p>
          <a:p>
            <a:r>
              <a:rPr lang="en-US" altLang="en-US" b="1">
                <a:solidFill>
                  <a:srgbClr val="000066"/>
                </a:solidFill>
                <a:effectLst>
                  <a:outerShdw blurRad="38100" dist="38100" dir="2700000" algn="tl">
                    <a:srgbClr val="C0C0C0"/>
                  </a:outerShdw>
                </a:effectLst>
                <a:latin typeface="Arial" panose="020B0604020202020204" pitchFamily="34" charset="0"/>
              </a:rPr>
              <a:t>		                   Commander – Squadron</a:t>
            </a:r>
          </a:p>
          <a:p>
            <a:r>
              <a:rPr lang="en-US" altLang="en-US" b="1">
                <a:solidFill>
                  <a:srgbClr val="000066"/>
                </a:solidFill>
                <a:effectLst>
                  <a:outerShdw blurRad="38100" dist="38100" dir="2700000" algn="tl">
                    <a:srgbClr val="C0C0C0"/>
                  </a:outerShdw>
                </a:effectLst>
                <a:latin typeface="Arial" panose="020B0604020202020204" pitchFamily="34" charset="0"/>
              </a:rPr>
              <a:t>	                Flight Commander -- Flights </a:t>
            </a:r>
            <a:r>
              <a:rPr lang="en-US" altLang="en-US" b="1" i="1">
                <a:solidFill>
                  <a:srgbClr val="000066"/>
                </a:solidFill>
                <a:effectLst>
                  <a:outerShdw blurRad="38100" dist="38100" dir="2700000" algn="tl">
                    <a:srgbClr val="C0C0C0"/>
                  </a:outerShdw>
                </a:effectLst>
                <a:latin typeface="Arial" panose="020B0604020202020204" pitchFamily="34" charset="0"/>
              </a:rPr>
              <a:t>(Several)</a:t>
            </a:r>
          </a:p>
        </p:txBody>
      </p:sp>
      <p:sp>
        <p:nvSpPr>
          <p:cNvPr id="577539" name="Rectangle 3">
            <a:extLst>
              <a:ext uri="{FF2B5EF4-FFF2-40B4-BE49-F238E27FC236}">
                <a16:creationId xmlns:a16="http://schemas.microsoft.com/office/drawing/2014/main" id="{6F1D28AF-E371-AC23-DE8B-5344B61350D2}"/>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4 – Structure of the Air Force</a:t>
            </a:r>
          </a:p>
        </p:txBody>
      </p:sp>
      <p:pic>
        <p:nvPicPr>
          <p:cNvPr id="577540" name="Picture 4">
            <a:extLst>
              <a:ext uri="{FF2B5EF4-FFF2-40B4-BE49-F238E27FC236}">
                <a16:creationId xmlns:a16="http://schemas.microsoft.com/office/drawing/2014/main" id="{01BA6E0C-094C-B7B2-120C-E897B0A59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F52E2B5-F059-5718-CE40-6FE0EE682ABA}"/>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79847D15-0197-9FC0-068E-458EF7404FB0}"/>
              </a:ext>
            </a:extLst>
          </p:cNvPr>
          <p:cNvSpPr>
            <a:spLocks noGrp="1"/>
          </p:cNvSpPr>
          <p:nvPr>
            <p:ph type="sldNum" sz="quarter" idx="12"/>
          </p:nvPr>
        </p:nvSpPr>
        <p:spPr/>
        <p:txBody>
          <a:bodyPr/>
          <a:lstStyle/>
          <a:p>
            <a:fld id="{C521C958-C337-45B6-ACC5-E82781E528D2}" type="slidenum">
              <a:rPr lang="en-US" altLang="en-US"/>
              <a:pPr/>
              <a:t>22</a:t>
            </a:fld>
            <a:endParaRPr lang="en-US" altLang="en-US"/>
          </a:p>
        </p:txBody>
      </p:sp>
      <p:sp>
        <p:nvSpPr>
          <p:cNvPr id="579586" name="Rectangle 2">
            <a:extLst>
              <a:ext uri="{FF2B5EF4-FFF2-40B4-BE49-F238E27FC236}">
                <a16:creationId xmlns:a16="http://schemas.microsoft.com/office/drawing/2014/main" id="{266CB220-9824-1415-0900-32F354A1D394}"/>
              </a:ext>
            </a:extLst>
          </p:cNvPr>
          <p:cNvSpPr>
            <a:spLocks noChangeArrowheads="1"/>
          </p:cNvSpPr>
          <p:nvPr/>
        </p:nvSpPr>
        <p:spPr bwMode="auto">
          <a:xfrm>
            <a:off x="304800" y="2971800"/>
            <a:ext cx="8610600" cy="7620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sz="3200" b="1">
                <a:solidFill>
                  <a:srgbClr val="CC0000"/>
                </a:solidFill>
                <a:effectLst>
                  <a:outerShdw blurRad="38100" dist="38100" dir="2700000" algn="tl">
                    <a:srgbClr val="C0C0C0"/>
                  </a:outerShdw>
                </a:effectLst>
                <a:latin typeface="Arial" panose="020B0604020202020204" pitchFamily="34" charset="0"/>
              </a:rPr>
              <a:t>Sec 5: AIR FORCE 12-CORE FUNCTIONS</a:t>
            </a:r>
          </a:p>
        </p:txBody>
      </p:sp>
      <p:sp>
        <p:nvSpPr>
          <p:cNvPr id="579587" name="Rectangle 3">
            <a:extLst>
              <a:ext uri="{FF2B5EF4-FFF2-40B4-BE49-F238E27FC236}">
                <a16:creationId xmlns:a16="http://schemas.microsoft.com/office/drawing/2014/main" id="{A0119B74-F6DF-6D1B-E500-5E0E56715530}"/>
              </a:ext>
            </a:extLst>
          </p:cNvPr>
          <p:cNvSpPr>
            <a:spLocks noRot="1" noChangeArrowheads="1"/>
          </p:cNvSpPr>
          <p:nvPr/>
        </p:nvSpPr>
        <p:spPr bwMode="auto">
          <a:xfrm>
            <a:off x="2286000" y="609600"/>
            <a:ext cx="6553200" cy="5334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eaLnBrk="1" hangingPunct="1">
              <a:lnSpc>
                <a:spcPct val="90000"/>
              </a:lnSpc>
              <a:buFont typeface="Wingdings" panose="05000000000000000000" pitchFamily="2" charset="2"/>
              <a:buNone/>
            </a:pPr>
            <a:r>
              <a:rPr lang="en-US" altLang="en-US" sz="2700" b="1">
                <a:solidFill>
                  <a:srgbClr val="000066"/>
                </a:solidFill>
              </a:rPr>
              <a:t> USAF ORGANIZATION &amp; STRUCTURE</a:t>
            </a:r>
          </a:p>
        </p:txBody>
      </p:sp>
      <p:pic>
        <p:nvPicPr>
          <p:cNvPr id="579588" name="Picture 4">
            <a:extLst>
              <a:ext uri="{FF2B5EF4-FFF2-40B4-BE49-F238E27FC236}">
                <a16:creationId xmlns:a16="http://schemas.microsoft.com/office/drawing/2014/main" id="{03DF4909-3C8F-EB7C-CFC3-31F7CA1CD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F4422F-E854-0B5D-F4B3-2C8FAFD86836}"/>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F2D8E48B-CE1A-3D5F-2F97-793FBB80C46B}"/>
              </a:ext>
            </a:extLst>
          </p:cNvPr>
          <p:cNvSpPr>
            <a:spLocks noGrp="1"/>
          </p:cNvSpPr>
          <p:nvPr>
            <p:ph type="sldNum" sz="quarter" idx="12"/>
          </p:nvPr>
        </p:nvSpPr>
        <p:spPr/>
        <p:txBody>
          <a:bodyPr/>
          <a:lstStyle/>
          <a:p>
            <a:fld id="{DF249F04-EA19-4731-89E4-DEB7AB019D98}" type="slidenum">
              <a:rPr lang="en-US" altLang="en-US"/>
              <a:pPr/>
              <a:t>23</a:t>
            </a:fld>
            <a:endParaRPr lang="en-US" altLang="en-US"/>
          </a:p>
        </p:txBody>
      </p:sp>
      <p:sp>
        <p:nvSpPr>
          <p:cNvPr id="694274" name="Rectangle 2">
            <a:extLst>
              <a:ext uri="{FF2B5EF4-FFF2-40B4-BE49-F238E27FC236}">
                <a16:creationId xmlns:a16="http://schemas.microsoft.com/office/drawing/2014/main" id="{D67B19CE-C667-C30B-305C-C510D35E636E}"/>
              </a:ext>
            </a:extLst>
          </p:cNvPr>
          <p:cNvSpPr>
            <a:spLocks noChangeArrowheads="1"/>
          </p:cNvSpPr>
          <p:nvPr/>
        </p:nvSpPr>
        <p:spPr bwMode="auto">
          <a:xfrm>
            <a:off x="228600" y="1524000"/>
            <a:ext cx="4191000" cy="4495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AutoNum type="arabicPeriod"/>
            </a:pPr>
            <a:r>
              <a:rPr lang="en-US" altLang="en-US" sz="2000" b="1">
                <a:solidFill>
                  <a:srgbClr val="CC0000"/>
                </a:solidFill>
                <a:effectLst>
                  <a:outerShdw blurRad="38100" dist="38100" dir="2700000" algn="tl">
                    <a:srgbClr val="C0C0C0"/>
                  </a:outerShdw>
                </a:effectLst>
                <a:latin typeface="Arial" panose="020B0604020202020204" pitchFamily="34" charset="0"/>
              </a:rPr>
              <a:t>NUCLEAR DETERENCE OPERATIONS</a:t>
            </a:r>
          </a:p>
          <a:p>
            <a:endParaRPr lang="en-US" altLang="en-US" sz="2000" b="1">
              <a:solidFill>
                <a:srgbClr val="CC0000"/>
              </a:solidFill>
              <a:effectLst>
                <a:outerShdw blurRad="38100" dist="38100" dir="2700000" algn="tl">
                  <a:srgbClr val="C0C0C0"/>
                </a:outerShdw>
              </a:effectLst>
              <a:latin typeface="Arial" panose="020B0604020202020204" pitchFamily="34" charset="0"/>
            </a:endParaRPr>
          </a:p>
          <a:p>
            <a:pPr>
              <a:buFontTx/>
              <a:buAutoNum type="arabicPeriod" startAt="2"/>
            </a:pPr>
            <a:r>
              <a:rPr lang="en-US" altLang="en-US" sz="2000" b="1">
                <a:solidFill>
                  <a:srgbClr val="CC0000"/>
                </a:solidFill>
                <a:effectLst>
                  <a:outerShdw blurRad="38100" dist="38100" dir="2700000" algn="tl">
                    <a:srgbClr val="C0C0C0"/>
                  </a:outerShdw>
                </a:effectLst>
                <a:latin typeface="Arial" panose="020B0604020202020204" pitchFamily="34" charset="0"/>
              </a:rPr>
              <a:t>AIR SUPERIORITY</a:t>
            </a:r>
          </a:p>
          <a:p>
            <a:endParaRPr lang="en-US" altLang="en-US" sz="2000" b="1">
              <a:solidFill>
                <a:srgbClr val="CC0000"/>
              </a:solidFill>
              <a:effectLst>
                <a:outerShdw blurRad="38100" dist="38100" dir="2700000" algn="tl">
                  <a:srgbClr val="C0C0C0"/>
                </a:outerShdw>
              </a:effectLst>
              <a:latin typeface="Arial" panose="020B0604020202020204" pitchFamily="34" charset="0"/>
            </a:endParaRPr>
          </a:p>
          <a:p>
            <a:r>
              <a:rPr lang="en-US" altLang="en-US" sz="2000" b="1">
                <a:solidFill>
                  <a:srgbClr val="CC0000"/>
                </a:solidFill>
                <a:effectLst>
                  <a:outerShdw blurRad="38100" dist="38100" dir="2700000" algn="tl">
                    <a:srgbClr val="C0C0C0"/>
                  </a:outerShdw>
                </a:effectLst>
                <a:latin typeface="Arial" panose="020B0604020202020204" pitchFamily="34" charset="0"/>
              </a:rPr>
              <a:t>3.   SPACE SUPERIORITY</a:t>
            </a:r>
          </a:p>
          <a:p>
            <a:endParaRPr lang="en-US" altLang="en-US" sz="2000" b="1">
              <a:solidFill>
                <a:srgbClr val="CC0000"/>
              </a:solidFill>
              <a:effectLst>
                <a:outerShdw blurRad="38100" dist="38100" dir="2700000" algn="tl">
                  <a:srgbClr val="C0C0C0"/>
                </a:outerShdw>
              </a:effectLst>
              <a:latin typeface="Arial" panose="020B0604020202020204" pitchFamily="34" charset="0"/>
            </a:endParaRPr>
          </a:p>
          <a:p>
            <a:r>
              <a:rPr lang="en-US" altLang="en-US" sz="2000" b="1">
                <a:solidFill>
                  <a:srgbClr val="CC0000"/>
                </a:solidFill>
                <a:effectLst>
                  <a:outerShdw blurRad="38100" dist="38100" dir="2700000" algn="tl">
                    <a:srgbClr val="C0C0C0"/>
                  </a:outerShdw>
                </a:effectLst>
                <a:latin typeface="Arial" panose="020B0604020202020204" pitchFamily="34" charset="0"/>
              </a:rPr>
              <a:t>4.   CYBERSPACE SUPERIORITY</a:t>
            </a:r>
          </a:p>
          <a:p>
            <a:pPr>
              <a:buFontTx/>
              <a:buAutoNum type="arabicPeriod" startAt="2"/>
            </a:pPr>
            <a:endParaRPr lang="en-US" altLang="en-US" sz="2000" b="1">
              <a:solidFill>
                <a:srgbClr val="CC0000"/>
              </a:solidFill>
              <a:effectLst>
                <a:outerShdw blurRad="38100" dist="38100" dir="2700000" algn="tl">
                  <a:srgbClr val="C0C0C0"/>
                </a:outerShdw>
              </a:effectLst>
              <a:latin typeface="Arial" panose="020B0604020202020204" pitchFamily="34" charset="0"/>
            </a:endParaRPr>
          </a:p>
          <a:p>
            <a:r>
              <a:rPr lang="en-US" altLang="en-US" sz="2000" b="1">
                <a:solidFill>
                  <a:srgbClr val="CC0000"/>
                </a:solidFill>
                <a:effectLst>
                  <a:outerShdw blurRad="38100" dist="38100" dir="2700000" algn="tl">
                    <a:srgbClr val="C0C0C0"/>
                  </a:outerShdw>
                </a:effectLst>
                <a:latin typeface="Arial" panose="020B0604020202020204" pitchFamily="34" charset="0"/>
              </a:rPr>
              <a:t>5.  GLOBAL PRECISION  </a:t>
            </a:r>
          </a:p>
          <a:p>
            <a:r>
              <a:rPr lang="en-US" altLang="en-US" sz="2000" b="1">
                <a:solidFill>
                  <a:srgbClr val="CC0000"/>
                </a:solidFill>
                <a:effectLst>
                  <a:outerShdw blurRad="38100" dist="38100" dir="2700000" algn="tl">
                    <a:srgbClr val="C0C0C0"/>
                  </a:outerShdw>
                </a:effectLst>
                <a:latin typeface="Arial" panose="020B0604020202020204" pitchFamily="34" charset="0"/>
              </a:rPr>
              <a:t>     ATTACK</a:t>
            </a:r>
          </a:p>
          <a:p>
            <a:endParaRPr lang="en-US" altLang="en-US" sz="2000" b="1">
              <a:solidFill>
                <a:srgbClr val="CC0000"/>
              </a:solidFill>
              <a:effectLst>
                <a:outerShdw blurRad="38100" dist="38100" dir="2700000" algn="tl">
                  <a:srgbClr val="C0C0C0"/>
                </a:outerShdw>
              </a:effectLst>
              <a:latin typeface="Arial" panose="020B0604020202020204" pitchFamily="34" charset="0"/>
            </a:endParaRPr>
          </a:p>
          <a:p>
            <a:r>
              <a:rPr lang="en-US" altLang="en-US" sz="2000" b="1">
                <a:solidFill>
                  <a:srgbClr val="CC0000"/>
                </a:solidFill>
                <a:effectLst>
                  <a:outerShdw blurRad="38100" dist="38100" dir="2700000" algn="tl">
                    <a:srgbClr val="C0C0C0"/>
                  </a:outerShdw>
                </a:effectLst>
                <a:latin typeface="Arial" panose="020B0604020202020204" pitchFamily="34" charset="0"/>
              </a:rPr>
              <a:t>6.   RAPID GLOBAL MOBILITY</a:t>
            </a:r>
            <a:endParaRPr lang="en-US" altLang="en-US" sz="2000" b="1" i="1">
              <a:solidFill>
                <a:srgbClr val="000066"/>
              </a:solidFill>
              <a:effectLst>
                <a:outerShdw blurRad="38100" dist="38100" dir="2700000" algn="tl">
                  <a:srgbClr val="C0C0C0"/>
                </a:outerShdw>
              </a:effectLst>
              <a:latin typeface="Arial" panose="020B0604020202020204" pitchFamily="34" charset="0"/>
            </a:endParaRPr>
          </a:p>
        </p:txBody>
      </p:sp>
      <p:sp>
        <p:nvSpPr>
          <p:cNvPr id="694275" name="Rectangle 3">
            <a:extLst>
              <a:ext uri="{FF2B5EF4-FFF2-40B4-BE49-F238E27FC236}">
                <a16:creationId xmlns:a16="http://schemas.microsoft.com/office/drawing/2014/main" id="{367C5507-631E-3AAB-F924-EEA30222F0A5}"/>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5 – Air Force 12 Core Functions</a:t>
            </a:r>
          </a:p>
        </p:txBody>
      </p:sp>
      <p:pic>
        <p:nvPicPr>
          <p:cNvPr id="694276" name="Picture 4">
            <a:extLst>
              <a:ext uri="{FF2B5EF4-FFF2-40B4-BE49-F238E27FC236}">
                <a16:creationId xmlns:a16="http://schemas.microsoft.com/office/drawing/2014/main" id="{2084C7ED-2E89-6490-4F1D-AC856193E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94278" name="Rectangle 6">
            <a:extLst>
              <a:ext uri="{FF2B5EF4-FFF2-40B4-BE49-F238E27FC236}">
                <a16:creationId xmlns:a16="http://schemas.microsoft.com/office/drawing/2014/main" id="{65338A29-AC24-41FD-6D60-D90B051BE0AC}"/>
              </a:ext>
            </a:extLst>
          </p:cNvPr>
          <p:cNvSpPr>
            <a:spLocks noChangeArrowheads="1"/>
          </p:cNvSpPr>
          <p:nvPr/>
        </p:nvSpPr>
        <p:spPr bwMode="auto">
          <a:xfrm>
            <a:off x="4648200" y="1524000"/>
            <a:ext cx="4267200" cy="4495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AutoNum type="arabicPeriod" startAt="7"/>
            </a:pPr>
            <a:r>
              <a:rPr lang="en-US" altLang="en-US" sz="2000" b="1">
                <a:solidFill>
                  <a:srgbClr val="CC0000"/>
                </a:solidFill>
                <a:effectLst>
                  <a:outerShdw blurRad="38100" dist="38100" dir="2700000" algn="tl">
                    <a:srgbClr val="C0C0C0"/>
                  </a:outerShdw>
                </a:effectLst>
                <a:latin typeface="Arial" panose="020B0604020202020204" pitchFamily="34" charset="0"/>
              </a:rPr>
              <a:t>SPECIAL OPERATIONS</a:t>
            </a:r>
          </a:p>
          <a:p>
            <a:pPr>
              <a:buFontTx/>
              <a:buAutoNum type="arabicPeriod" startAt="7"/>
            </a:pPr>
            <a:endParaRPr lang="en-US" altLang="en-US" sz="2000" b="1">
              <a:solidFill>
                <a:srgbClr val="CC0000"/>
              </a:solidFill>
              <a:effectLst>
                <a:outerShdw blurRad="38100" dist="38100" dir="2700000" algn="tl">
                  <a:srgbClr val="C0C0C0"/>
                </a:outerShdw>
              </a:effectLst>
              <a:latin typeface="Arial" panose="020B0604020202020204" pitchFamily="34" charset="0"/>
            </a:endParaRPr>
          </a:p>
          <a:p>
            <a:pPr>
              <a:buFontTx/>
              <a:buAutoNum type="arabicPeriod" startAt="8"/>
            </a:pPr>
            <a:r>
              <a:rPr lang="en-US" altLang="en-US" sz="2000" b="1">
                <a:solidFill>
                  <a:srgbClr val="CC0000"/>
                </a:solidFill>
                <a:effectLst>
                  <a:outerShdw blurRad="38100" dist="38100" dir="2700000" algn="tl">
                    <a:srgbClr val="C0C0C0"/>
                  </a:outerShdw>
                </a:effectLst>
                <a:latin typeface="Arial" panose="020B0604020202020204" pitchFamily="34" charset="0"/>
              </a:rPr>
              <a:t>GLOBAL INTEGRATED ISR</a:t>
            </a:r>
          </a:p>
          <a:p>
            <a:pPr>
              <a:buFontTx/>
              <a:buAutoNum type="arabicPeriod" startAt="8"/>
            </a:pPr>
            <a:endParaRPr lang="en-US" altLang="en-US" sz="2000" b="1">
              <a:solidFill>
                <a:srgbClr val="CC0000"/>
              </a:solidFill>
              <a:effectLst>
                <a:outerShdw blurRad="38100" dist="38100" dir="2700000" algn="tl">
                  <a:srgbClr val="C0C0C0"/>
                </a:outerShdw>
              </a:effectLst>
              <a:latin typeface="Arial" panose="020B0604020202020204" pitchFamily="34" charset="0"/>
            </a:endParaRPr>
          </a:p>
          <a:p>
            <a:pPr>
              <a:buFontTx/>
              <a:buAutoNum type="arabicPeriod" startAt="8"/>
            </a:pPr>
            <a:r>
              <a:rPr lang="en-US" altLang="en-US" sz="2000" b="1">
                <a:solidFill>
                  <a:srgbClr val="CC0000"/>
                </a:solidFill>
                <a:effectLst>
                  <a:outerShdw blurRad="38100" dist="38100" dir="2700000" algn="tl">
                    <a:srgbClr val="C0C0C0"/>
                  </a:outerShdw>
                </a:effectLst>
                <a:latin typeface="Arial" panose="020B0604020202020204" pitchFamily="34" charset="0"/>
              </a:rPr>
              <a:t>COMMAND AND CONTROL</a:t>
            </a:r>
          </a:p>
          <a:p>
            <a:pPr>
              <a:buFontTx/>
              <a:buAutoNum type="arabicPeriod" startAt="8"/>
            </a:pPr>
            <a:endParaRPr lang="en-US" altLang="en-US" sz="2000" b="1">
              <a:solidFill>
                <a:srgbClr val="CC0000"/>
              </a:solidFill>
              <a:effectLst>
                <a:outerShdw blurRad="38100" dist="38100" dir="2700000" algn="tl">
                  <a:srgbClr val="C0C0C0"/>
                </a:outerShdw>
              </a:effectLst>
              <a:latin typeface="Arial" panose="020B0604020202020204" pitchFamily="34" charset="0"/>
            </a:endParaRPr>
          </a:p>
          <a:p>
            <a:pPr>
              <a:buFontTx/>
              <a:buAutoNum type="arabicPeriod" startAt="8"/>
            </a:pPr>
            <a:r>
              <a:rPr lang="en-US" altLang="en-US" sz="2000" b="1">
                <a:solidFill>
                  <a:srgbClr val="CC0000"/>
                </a:solidFill>
                <a:effectLst>
                  <a:outerShdw blurRad="38100" dist="38100" dir="2700000" algn="tl">
                    <a:srgbClr val="C0C0C0"/>
                  </a:outerShdw>
                </a:effectLst>
                <a:latin typeface="Arial" panose="020B0604020202020204" pitchFamily="34" charset="0"/>
              </a:rPr>
              <a:t> PERSONAL RECOVERY</a:t>
            </a:r>
          </a:p>
          <a:p>
            <a:pPr>
              <a:buFontTx/>
              <a:buAutoNum type="arabicPeriod" startAt="8"/>
            </a:pPr>
            <a:endParaRPr lang="en-US" altLang="en-US" sz="2000" b="1">
              <a:solidFill>
                <a:srgbClr val="CC0000"/>
              </a:solidFill>
              <a:effectLst>
                <a:outerShdw blurRad="38100" dist="38100" dir="2700000" algn="tl">
                  <a:srgbClr val="C0C0C0"/>
                </a:outerShdw>
              </a:effectLst>
              <a:latin typeface="Arial" panose="020B0604020202020204" pitchFamily="34" charset="0"/>
            </a:endParaRPr>
          </a:p>
          <a:p>
            <a:pPr>
              <a:buFontTx/>
              <a:buAutoNum type="arabicPeriod" startAt="11"/>
            </a:pPr>
            <a:r>
              <a:rPr lang="en-US" altLang="en-US" sz="2000" b="1">
                <a:solidFill>
                  <a:srgbClr val="CC0000"/>
                </a:solidFill>
                <a:effectLst>
                  <a:outerShdw blurRad="38100" dist="38100" dir="2700000" algn="tl">
                    <a:srgbClr val="C0C0C0"/>
                  </a:outerShdw>
                </a:effectLst>
                <a:latin typeface="Arial" panose="020B0604020202020204" pitchFamily="34" charset="0"/>
              </a:rPr>
              <a:t>  BUILDING PARTNERSHIPS</a:t>
            </a:r>
          </a:p>
          <a:p>
            <a:pPr>
              <a:buFontTx/>
              <a:buAutoNum type="arabicPeriod" startAt="11"/>
            </a:pPr>
            <a:endParaRPr lang="en-US" altLang="en-US" sz="2000" b="1">
              <a:solidFill>
                <a:srgbClr val="CC0000"/>
              </a:solidFill>
              <a:effectLst>
                <a:outerShdw blurRad="38100" dist="38100" dir="2700000" algn="tl">
                  <a:srgbClr val="C0C0C0"/>
                </a:outerShdw>
              </a:effectLst>
              <a:latin typeface="Arial" panose="020B0604020202020204" pitchFamily="34" charset="0"/>
            </a:endParaRPr>
          </a:p>
          <a:p>
            <a:r>
              <a:rPr lang="en-US" altLang="en-US" sz="2000" b="1">
                <a:solidFill>
                  <a:srgbClr val="CC0000"/>
                </a:solidFill>
                <a:effectLst>
                  <a:outerShdw blurRad="38100" dist="38100" dir="2700000" algn="tl">
                    <a:srgbClr val="C0C0C0"/>
                  </a:outerShdw>
                </a:effectLst>
                <a:latin typeface="Arial" panose="020B0604020202020204" pitchFamily="34" charset="0"/>
              </a:rPr>
              <a:t>12.  AGILE COMBAT SUPPORT</a:t>
            </a:r>
          </a:p>
          <a:p>
            <a:endParaRPr lang="en-US" altLang="en-US" sz="2000" b="1">
              <a:solidFill>
                <a:srgbClr val="CC0000"/>
              </a:solidFill>
              <a:effectLst>
                <a:outerShdw blurRad="38100" dist="38100" dir="2700000" algn="tl">
                  <a:srgbClr val="C0C0C0"/>
                </a:outerShdw>
              </a:effectLst>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8941D6-8695-073A-4BC3-AC0B7CCAF705}"/>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20873227-B86C-0404-6F4D-E9D2B330000D}"/>
              </a:ext>
            </a:extLst>
          </p:cNvPr>
          <p:cNvSpPr>
            <a:spLocks noGrp="1"/>
          </p:cNvSpPr>
          <p:nvPr>
            <p:ph type="sldNum" sz="quarter" idx="12"/>
          </p:nvPr>
        </p:nvSpPr>
        <p:spPr/>
        <p:txBody>
          <a:bodyPr/>
          <a:lstStyle/>
          <a:p>
            <a:fld id="{D927E6B0-6937-45E4-A1F2-5D5A0FFC506D}" type="slidenum">
              <a:rPr lang="en-US" altLang="en-US"/>
              <a:pPr/>
              <a:t>24</a:t>
            </a:fld>
            <a:endParaRPr lang="en-US" altLang="en-US"/>
          </a:p>
        </p:txBody>
      </p:sp>
      <p:sp>
        <p:nvSpPr>
          <p:cNvPr id="581634" name="Rectangle 2">
            <a:extLst>
              <a:ext uri="{FF2B5EF4-FFF2-40B4-BE49-F238E27FC236}">
                <a16:creationId xmlns:a16="http://schemas.microsoft.com/office/drawing/2014/main" id="{2CBC411B-53BD-34B4-B1A6-6A4735100FE9}"/>
              </a:ext>
            </a:extLst>
          </p:cNvPr>
          <p:cNvSpPr>
            <a:spLocks noChangeArrowheads="1"/>
          </p:cNvSpPr>
          <p:nvPr/>
        </p:nvSpPr>
        <p:spPr bwMode="auto">
          <a:xfrm>
            <a:off x="4419600" y="1905000"/>
            <a:ext cx="4495800" cy="3581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buFontTx/>
              <a:buAutoNum type="arabicPeriod"/>
            </a:pPr>
            <a:r>
              <a:rPr lang="en-US" altLang="en-US" b="1">
                <a:solidFill>
                  <a:srgbClr val="CC0000"/>
                </a:solidFill>
                <a:effectLst>
                  <a:outerShdw blurRad="38100" dist="38100" dir="2700000" algn="tl">
                    <a:srgbClr val="C0C0C0"/>
                  </a:outerShdw>
                </a:effectLst>
                <a:latin typeface="Arial" panose="020B0604020202020204" pitchFamily="34" charset="0"/>
              </a:rPr>
              <a:t>   NUCLEAR DETERENCE OPERATIONS</a:t>
            </a:r>
          </a:p>
          <a:p>
            <a:r>
              <a:rPr lang="en-US" altLang="en-US" b="1" i="1">
                <a:solidFill>
                  <a:srgbClr val="000066"/>
                </a:solidFill>
                <a:effectLst>
                  <a:outerShdw blurRad="38100" dist="38100" dir="2700000" algn="tl">
                    <a:srgbClr val="C0C0C0"/>
                  </a:outerShdw>
                </a:effectLst>
                <a:latin typeface="Arial" panose="020B0604020202020204" pitchFamily="34" charset="0"/>
              </a:rPr>
              <a:t> Objectives:</a:t>
            </a:r>
          </a:p>
          <a:p>
            <a:endParaRPr lang="en-US" altLang="en-US" sz="1400" b="1" i="1">
              <a:solidFill>
                <a:srgbClr val="000066"/>
              </a:solidFill>
              <a:effectLst>
                <a:outerShdw blurRad="38100" dist="38100" dir="2700000" algn="tl">
                  <a:srgbClr val="C0C0C0"/>
                </a:outerShdw>
              </a:effectLst>
              <a:latin typeface="Arial" panose="020B0604020202020204" pitchFamily="34" charset="0"/>
            </a:endParaRPr>
          </a:p>
          <a:p>
            <a:r>
              <a:rPr lang="en-US" altLang="en-US" b="1" i="1">
                <a:solidFill>
                  <a:srgbClr val="000066"/>
                </a:solidFill>
                <a:effectLst>
                  <a:outerShdw blurRad="38100" dist="38100" dir="2700000" algn="tl">
                    <a:srgbClr val="C0C0C0"/>
                  </a:outerShdw>
                </a:effectLst>
                <a:latin typeface="Arial" panose="020B0604020202020204" pitchFamily="34" charset="0"/>
              </a:rPr>
              <a:t> </a:t>
            </a:r>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To operate with a re-emphasis  </a:t>
            </a:r>
          </a:p>
          <a:p>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  in accountability, compliance,   </a:t>
            </a:r>
          </a:p>
          <a:p>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  and precision in the nuclear  </a:t>
            </a:r>
          </a:p>
          <a:p>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   enterprise.</a:t>
            </a:r>
          </a:p>
        </p:txBody>
      </p:sp>
      <p:sp>
        <p:nvSpPr>
          <p:cNvPr id="581635" name="Rectangle 3">
            <a:extLst>
              <a:ext uri="{FF2B5EF4-FFF2-40B4-BE49-F238E27FC236}">
                <a16:creationId xmlns:a16="http://schemas.microsoft.com/office/drawing/2014/main" id="{0978226D-D1CE-BF84-6305-05FDE6F94183}"/>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5 – Air Force 12 Core Functions</a:t>
            </a:r>
          </a:p>
        </p:txBody>
      </p:sp>
      <p:pic>
        <p:nvPicPr>
          <p:cNvPr id="581636" name="Picture 4">
            <a:extLst>
              <a:ext uri="{FF2B5EF4-FFF2-40B4-BE49-F238E27FC236}">
                <a16:creationId xmlns:a16="http://schemas.microsoft.com/office/drawing/2014/main" id="{6FD84D31-A952-8C1B-15C3-553B1B4F5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81637" name="Picture 5">
            <a:extLst>
              <a:ext uri="{FF2B5EF4-FFF2-40B4-BE49-F238E27FC236}">
                <a16:creationId xmlns:a16="http://schemas.microsoft.com/office/drawing/2014/main" id="{DB42A83B-BD6A-D498-A8B7-9E79170BA8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362200"/>
            <a:ext cx="4114800" cy="24812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2B110C1-7A3C-6DEF-7754-91A9B5763C4D}"/>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93332EC4-FE02-1C76-B51E-983096CF8734}"/>
              </a:ext>
            </a:extLst>
          </p:cNvPr>
          <p:cNvSpPr>
            <a:spLocks noGrp="1"/>
          </p:cNvSpPr>
          <p:nvPr>
            <p:ph type="sldNum" sz="quarter" idx="12"/>
          </p:nvPr>
        </p:nvSpPr>
        <p:spPr/>
        <p:txBody>
          <a:bodyPr/>
          <a:lstStyle/>
          <a:p>
            <a:fld id="{0B451117-752F-424B-B111-F745177155E6}" type="slidenum">
              <a:rPr lang="en-US" altLang="en-US"/>
              <a:pPr/>
              <a:t>25</a:t>
            </a:fld>
            <a:endParaRPr lang="en-US" altLang="en-US"/>
          </a:p>
        </p:txBody>
      </p:sp>
      <p:sp>
        <p:nvSpPr>
          <p:cNvPr id="583682" name="Rectangle 2">
            <a:extLst>
              <a:ext uri="{FF2B5EF4-FFF2-40B4-BE49-F238E27FC236}">
                <a16:creationId xmlns:a16="http://schemas.microsoft.com/office/drawing/2014/main" id="{121F3A3D-436F-64D8-FDCD-AB5C822E53AF}"/>
              </a:ext>
            </a:extLst>
          </p:cNvPr>
          <p:cNvSpPr>
            <a:spLocks noChangeArrowheads="1"/>
          </p:cNvSpPr>
          <p:nvPr/>
        </p:nvSpPr>
        <p:spPr bwMode="auto">
          <a:xfrm>
            <a:off x="4419600" y="1905000"/>
            <a:ext cx="4495800" cy="3581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CC0000"/>
                </a:solidFill>
                <a:effectLst>
                  <a:outerShdw blurRad="38100" dist="38100" dir="2700000" algn="tl">
                    <a:srgbClr val="C0C0C0"/>
                  </a:outerShdw>
                </a:effectLst>
                <a:latin typeface="Arial" panose="020B0604020202020204" pitchFamily="34" charset="0"/>
              </a:rPr>
              <a:t>2.   AIR SUPERIORITY</a:t>
            </a:r>
          </a:p>
          <a:p>
            <a:r>
              <a:rPr lang="en-US" altLang="en-US" b="1" i="1">
                <a:solidFill>
                  <a:srgbClr val="000066"/>
                </a:solidFill>
                <a:effectLst>
                  <a:outerShdw blurRad="38100" dist="38100" dir="2700000" algn="tl">
                    <a:srgbClr val="C0C0C0"/>
                  </a:outerShdw>
                </a:effectLst>
                <a:latin typeface="Arial" panose="020B0604020202020204" pitchFamily="34" charset="0"/>
              </a:rPr>
              <a:t> Means…</a:t>
            </a:r>
          </a:p>
          <a:p>
            <a:endParaRPr lang="en-US" altLang="en-US" sz="1400" b="1" i="1">
              <a:solidFill>
                <a:srgbClr val="000066"/>
              </a:solidFill>
              <a:effectLst>
                <a:outerShdw blurRad="38100" dist="38100" dir="2700000" algn="tl">
                  <a:srgbClr val="C0C0C0"/>
                </a:outerShdw>
              </a:effectLst>
              <a:latin typeface="Arial" panose="020B0604020202020204" pitchFamily="34" charset="0"/>
            </a:endParaRPr>
          </a:p>
          <a:p>
            <a:r>
              <a:rPr lang="en-US" altLang="en-US" b="1" i="1">
                <a:solidFill>
                  <a:srgbClr val="000066"/>
                </a:solidFill>
                <a:effectLst>
                  <a:outerShdw blurRad="38100" dist="38100" dir="2700000" algn="tl">
                    <a:srgbClr val="C0C0C0"/>
                  </a:outerShdw>
                </a:effectLst>
                <a:latin typeface="Arial" panose="020B0604020202020204" pitchFamily="34" charset="0"/>
              </a:rPr>
              <a:t> </a:t>
            </a:r>
            <a:r>
              <a:rPr lang="en-US" altLang="en-US">
                <a:solidFill>
                  <a:srgbClr val="000066"/>
                </a:solidFill>
                <a:effectLst>
                  <a:outerShdw blurRad="38100" dist="38100" dir="2700000" algn="tl">
                    <a:srgbClr val="C0C0C0"/>
                  </a:outerShdw>
                </a:effectLst>
                <a:latin typeface="Arial" panose="020B0604020202020204" pitchFamily="34" charset="0"/>
              </a:rPr>
              <a:t>…</a:t>
            </a:r>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 that Air Superiority and Global Precision Attack remain the foundations of our ability to deliver Global Power.</a:t>
            </a:r>
          </a:p>
        </p:txBody>
      </p:sp>
      <p:sp>
        <p:nvSpPr>
          <p:cNvPr id="583683" name="Rectangle 3">
            <a:extLst>
              <a:ext uri="{FF2B5EF4-FFF2-40B4-BE49-F238E27FC236}">
                <a16:creationId xmlns:a16="http://schemas.microsoft.com/office/drawing/2014/main" id="{01960C71-7F1A-62B9-12E5-7FC4AB65A24E}"/>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5 – Air Force 12 Core Functions</a:t>
            </a:r>
          </a:p>
        </p:txBody>
      </p:sp>
      <p:pic>
        <p:nvPicPr>
          <p:cNvPr id="583684" name="Picture 4">
            <a:extLst>
              <a:ext uri="{FF2B5EF4-FFF2-40B4-BE49-F238E27FC236}">
                <a16:creationId xmlns:a16="http://schemas.microsoft.com/office/drawing/2014/main" id="{FC1470AF-5B9F-AAE2-BCA9-0CC3E6B0F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83686" name="Picture 6">
            <a:extLst>
              <a:ext uri="{FF2B5EF4-FFF2-40B4-BE49-F238E27FC236}">
                <a16:creationId xmlns:a16="http://schemas.microsoft.com/office/drawing/2014/main" id="{DF60C090-660C-141A-47D6-EAE32AFDFE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62200"/>
            <a:ext cx="3886200" cy="2593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E63C73C-A640-4861-3EBE-31D1C0FBB590}"/>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0DA62E76-4558-73CA-6AEE-663AB83490B5}"/>
              </a:ext>
            </a:extLst>
          </p:cNvPr>
          <p:cNvSpPr>
            <a:spLocks noGrp="1"/>
          </p:cNvSpPr>
          <p:nvPr>
            <p:ph type="sldNum" sz="quarter" idx="12"/>
          </p:nvPr>
        </p:nvSpPr>
        <p:spPr/>
        <p:txBody>
          <a:bodyPr/>
          <a:lstStyle/>
          <a:p>
            <a:fld id="{4400DEFB-4818-43AD-B9D5-3A9BC3C34707}" type="slidenum">
              <a:rPr lang="en-US" altLang="en-US"/>
              <a:pPr/>
              <a:t>26</a:t>
            </a:fld>
            <a:endParaRPr lang="en-US" altLang="en-US"/>
          </a:p>
        </p:txBody>
      </p:sp>
      <p:sp>
        <p:nvSpPr>
          <p:cNvPr id="585730" name="Rectangle 2">
            <a:extLst>
              <a:ext uri="{FF2B5EF4-FFF2-40B4-BE49-F238E27FC236}">
                <a16:creationId xmlns:a16="http://schemas.microsoft.com/office/drawing/2014/main" id="{B678E115-2324-B30B-EA21-DEA0D9826F20}"/>
              </a:ext>
            </a:extLst>
          </p:cNvPr>
          <p:cNvSpPr>
            <a:spLocks noChangeArrowheads="1"/>
          </p:cNvSpPr>
          <p:nvPr/>
        </p:nvSpPr>
        <p:spPr bwMode="auto">
          <a:xfrm>
            <a:off x="4419600" y="1981200"/>
            <a:ext cx="4495800" cy="3581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CC0000"/>
                </a:solidFill>
                <a:effectLst>
                  <a:outerShdw blurRad="38100" dist="38100" dir="2700000" algn="tl">
                    <a:srgbClr val="C0C0C0"/>
                  </a:outerShdw>
                </a:effectLst>
                <a:latin typeface="Arial" panose="020B0604020202020204" pitchFamily="34" charset="0"/>
              </a:rPr>
              <a:t>3.   SPACE SUPERIORITY</a:t>
            </a:r>
          </a:p>
          <a:p>
            <a:r>
              <a:rPr lang="en-US" altLang="en-US" b="1" i="1">
                <a:solidFill>
                  <a:srgbClr val="000066"/>
                </a:solidFill>
                <a:effectLst>
                  <a:outerShdw blurRad="38100" dist="38100" dir="2700000" algn="tl">
                    <a:srgbClr val="C0C0C0"/>
                  </a:outerShdw>
                </a:effectLst>
                <a:latin typeface="Arial" panose="020B0604020202020204" pitchFamily="34" charset="0"/>
              </a:rPr>
              <a:t> Means…</a:t>
            </a:r>
          </a:p>
          <a:p>
            <a:endParaRPr lang="en-US" altLang="en-US" sz="1400" b="1" i="1">
              <a:solidFill>
                <a:srgbClr val="000066"/>
              </a:solidFill>
              <a:effectLst>
                <a:outerShdw blurRad="38100" dist="38100" dir="2700000" algn="tl">
                  <a:srgbClr val="C0C0C0"/>
                </a:outerShdw>
              </a:effectLst>
              <a:latin typeface="Arial" panose="020B0604020202020204" pitchFamily="34" charset="0"/>
            </a:endParaRPr>
          </a:p>
          <a:p>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Having the ability to operate effectively across the spectrum of conflict is enabled by our space capabilities..</a:t>
            </a:r>
          </a:p>
        </p:txBody>
      </p:sp>
      <p:sp>
        <p:nvSpPr>
          <p:cNvPr id="585731" name="Rectangle 3">
            <a:extLst>
              <a:ext uri="{FF2B5EF4-FFF2-40B4-BE49-F238E27FC236}">
                <a16:creationId xmlns:a16="http://schemas.microsoft.com/office/drawing/2014/main" id="{89006F56-8BA0-F06F-8206-AB449961B0C9}"/>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5 – Air Force 12 Core Functions</a:t>
            </a:r>
          </a:p>
        </p:txBody>
      </p:sp>
      <p:pic>
        <p:nvPicPr>
          <p:cNvPr id="585732" name="Picture 4">
            <a:extLst>
              <a:ext uri="{FF2B5EF4-FFF2-40B4-BE49-F238E27FC236}">
                <a16:creationId xmlns:a16="http://schemas.microsoft.com/office/drawing/2014/main" id="{30034788-4820-7252-BED6-3636CE4D6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85734" name="Picture 6">
            <a:extLst>
              <a:ext uri="{FF2B5EF4-FFF2-40B4-BE49-F238E27FC236}">
                <a16:creationId xmlns:a16="http://schemas.microsoft.com/office/drawing/2014/main" id="{ADFB8E2F-8827-1E39-11EF-3FD4E5F6FE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09800"/>
            <a:ext cx="3962400" cy="28416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963473C-CD2A-097E-BFBA-0D729FF57E18}"/>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4F8C9AFC-0E23-1C9E-C6F1-E27F03D705B6}"/>
              </a:ext>
            </a:extLst>
          </p:cNvPr>
          <p:cNvSpPr>
            <a:spLocks noGrp="1"/>
          </p:cNvSpPr>
          <p:nvPr>
            <p:ph type="sldNum" sz="quarter" idx="12"/>
          </p:nvPr>
        </p:nvSpPr>
        <p:spPr/>
        <p:txBody>
          <a:bodyPr/>
          <a:lstStyle/>
          <a:p>
            <a:fld id="{0BCA60FE-BFD9-4F42-91C1-52386313012C}" type="slidenum">
              <a:rPr lang="en-US" altLang="en-US"/>
              <a:pPr/>
              <a:t>27</a:t>
            </a:fld>
            <a:endParaRPr lang="en-US" altLang="en-US"/>
          </a:p>
        </p:txBody>
      </p:sp>
      <p:sp>
        <p:nvSpPr>
          <p:cNvPr id="587778" name="Rectangle 2">
            <a:extLst>
              <a:ext uri="{FF2B5EF4-FFF2-40B4-BE49-F238E27FC236}">
                <a16:creationId xmlns:a16="http://schemas.microsoft.com/office/drawing/2014/main" id="{80951FFC-77E5-A65F-F4DD-0BFDFFB02625}"/>
              </a:ext>
            </a:extLst>
          </p:cNvPr>
          <p:cNvSpPr>
            <a:spLocks noChangeArrowheads="1"/>
          </p:cNvSpPr>
          <p:nvPr/>
        </p:nvSpPr>
        <p:spPr bwMode="auto">
          <a:xfrm>
            <a:off x="4114800" y="1905000"/>
            <a:ext cx="4800600" cy="3962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AutoNum type="arabicPeriod" startAt="4"/>
            </a:pPr>
            <a:r>
              <a:rPr lang="en-US" altLang="en-US" b="1">
                <a:solidFill>
                  <a:srgbClr val="CC0000"/>
                </a:solidFill>
                <a:effectLst>
                  <a:outerShdw blurRad="38100" dist="38100" dir="2700000" algn="tl">
                    <a:srgbClr val="C0C0C0"/>
                  </a:outerShdw>
                </a:effectLst>
                <a:latin typeface="Arial" panose="020B0604020202020204" pitchFamily="34" charset="0"/>
              </a:rPr>
              <a:t>CYBERSPACE SUPERIORITY</a:t>
            </a:r>
          </a:p>
          <a:p>
            <a:r>
              <a:rPr lang="en-US" altLang="en-US" b="1" i="1">
                <a:solidFill>
                  <a:srgbClr val="000066"/>
                </a:solidFill>
                <a:effectLst>
                  <a:outerShdw blurRad="38100" dist="38100" dir="2700000" algn="tl">
                    <a:srgbClr val="C0C0C0"/>
                  </a:outerShdw>
                </a:effectLst>
                <a:latin typeface="Arial" panose="020B0604020202020204" pitchFamily="34" charset="0"/>
              </a:rPr>
              <a:t> Means…</a:t>
            </a:r>
          </a:p>
          <a:p>
            <a:endParaRPr lang="en-US" altLang="en-US" sz="1400" b="1" i="1">
              <a:solidFill>
                <a:srgbClr val="000066"/>
              </a:solidFill>
              <a:effectLst>
                <a:outerShdw blurRad="38100" dist="38100" dir="2700000" algn="tl">
                  <a:srgbClr val="C0C0C0"/>
                </a:outerShdw>
              </a:effectLst>
              <a:latin typeface="Arial" panose="020B0604020202020204" pitchFamily="34" charset="0"/>
            </a:endParaRPr>
          </a:p>
          <a:p>
            <a:r>
              <a:rPr lang="en-US" altLang="en-US" b="1" i="1">
                <a:solidFill>
                  <a:srgbClr val="000066"/>
                </a:solidFill>
                <a:effectLst>
                  <a:outerShdw blurRad="38100" dist="38100" dir="2700000" algn="tl">
                    <a:srgbClr val="C0C0C0"/>
                  </a:outerShdw>
                </a:effectLst>
                <a:latin typeface="Arial" panose="020B0604020202020204" pitchFamily="34" charset="0"/>
              </a:rPr>
              <a:t> -</a:t>
            </a:r>
            <a:r>
              <a:rPr lang="en-US" altLang="en-US" i="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rPr>
              <a:t>The ability to operate within the cyber domain for our networked force</a:t>
            </a:r>
          </a:p>
          <a:p>
            <a:endParaRPr lang="en-US" altLang="en-US" sz="800" i="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p>
            <a:r>
              <a:rPr lang="en-US" altLang="en-US" i="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rPr>
              <a:t>-Develop the necessary capabilities</a:t>
            </a:r>
          </a:p>
          <a:p>
            <a:endParaRPr lang="en-US" altLang="en-US" sz="800" i="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p>
            <a:r>
              <a:rPr lang="en-US" altLang="en-US" i="1">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rPr>
              <a:t>- Defend the cyber domain.</a:t>
            </a:r>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 </a:t>
            </a:r>
          </a:p>
        </p:txBody>
      </p:sp>
      <p:sp>
        <p:nvSpPr>
          <p:cNvPr id="587779" name="Rectangle 3">
            <a:extLst>
              <a:ext uri="{FF2B5EF4-FFF2-40B4-BE49-F238E27FC236}">
                <a16:creationId xmlns:a16="http://schemas.microsoft.com/office/drawing/2014/main" id="{50BE7A08-99B2-AF37-2D2F-4B6AE6487431}"/>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5 – Air Force 12 Core Functions</a:t>
            </a:r>
          </a:p>
        </p:txBody>
      </p:sp>
      <p:pic>
        <p:nvPicPr>
          <p:cNvPr id="587780" name="Picture 4">
            <a:extLst>
              <a:ext uri="{FF2B5EF4-FFF2-40B4-BE49-F238E27FC236}">
                <a16:creationId xmlns:a16="http://schemas.microsoft.com/office/drawing/2014/main" id="{6C5078F9-DCB7-DA69-F2ED-00081A227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87782" name="Picture 6">
            <a:extLst>
              <a:ext uri="{FF2B5EF4-FFF2-40B4-BE49-F238E27FC236}">
                <a16:creationId xmlns:a16="http://schemas.microsoft.com/office/drawing/2014/main" id="{31A01D0B-B41E-88EC-C9FA-C40B7794F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09800"/>
            <a:ext cx="3810000" cy="2857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86A0E44-4EB2-BE41-904B-630AA7481174}"/>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59C17373-CC4A-FBFC-4F31-E1EB706A24F5}"/>
              </a:ext>
            </a:extLst>
          </p:cNvPr>
          <p:cNvSpPr>
            <a:spLocks noGrp="1"/>
          </p:cNvSpPr>
          <p:nvPr>
            <p:ph type="sldNum" sz="quarter" idx="12"/>
          </p:nvPr>
        </p:nvSpPr>
        <p:spPr/>
        <p:txBody>
          <a:bodyPr/>
          <a:lstStyle/>
          <a:p>
            <a:fld id="{108D7376-6914-450D-9FAD-C74B93899B2C}" type="slidenum">
              <a:rPr lang="en-US" altLang="en-US"/>
              <a:pPr/>
              <a:t>28</a:t>
            </a:fld>
            <a:endParaRPr lang="en-US" altLang="en-US"/>
          </a:p>
        </p:txBody>
      </p:sp>
      <p:sp>
        <p:nvSpPr>
          <p:cNvPr id="589826" name="Rectangle 2">
            <a:extLst>
              <a:ext uri="{FF2B5EF4-FFF2-40B4-BE49-F238E27FC236}">
                <a16:creationId xmlns:a16="http://schemas.microsoft.com/office/drawing/2014/main" id="{6922204C-E51F-1E36-9C6A-73FCFE1F3343}"/>
              </a:ext>
            </a:extLst>
          </p:cNvPr>
          <p:cNvSpPr>
            <a:spLocks noChangeArrowheads="1"/>
          </p:cNvSpPr>
          <p:nvPr/>
        </p:nvSpPr>
        <p:spPr bwMode="auto">
          <a:xfrm>
            <a:off x="4495800" y="2438400"/>
            <a:ext cx="4495800" cy="31242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CC0000"/>
                </a:solidFill>
                <a:effectLst>
                  <a:outerShdw blurRad="38100" dist="38100" dir="2700000" algn="tl">
                    <a:srgbClr val="C0C0C0"/>
                  </a:outerShdw>
                </a:effectLst>
                <a:latin typeface="Arial" panose="020B0604020202020204" pitchFamily="34" charset="0"/>
              </a:rPr>
              <a:t>5. GLOBAL PRECISION  </a:t>
            </a:r>
          </a:p>
          <a:p>
            <a:r>
              <a:rPr lang="en-US" altLang="en-US" b="1">
                <a:solidFill>
                  <a:srgbClr val="CC0000"/>
                </a:solidFill>
                <a:effectLst>
                  <a:outerShdw blurRad="38100" dist="38100" dir="2700000" algn="tl">
                    <a:srgbClr val="C0C0C0"/>
                  </a:outerShdw>
                </a:effectLst>
                <a:latin typeface="Arial" panose="020B0604020202020204" pitchFamily="34" charset="0"/>
              </a:rPr>
              <a:t>    ATTACK</a:t>
            </a:r>
          </a:p>
          <a:p>
            <a:r>
              <a:rPr lang="en-US" altLang="en-US" sz="1000" b="1" i="1">
                <a:solidFill>
                  <a:srgbClr val="000066"/>
                </a:solidFill>
                <a:effectLst>
                  <a:outerShdw blurRad="38100" dist="38100" dir="2700000" algn="tl">
                    <a:srgbClr val="C0C0C0"/>
                  </a:outerShdw>
                </a:effectLst>
                <a:latin typeface="Arial" panose="020B0604020202020204" pitchFamily="34" charset="0"/>
              </a:rPr>
              <a:t> </a:t>
            </a:r>
          </a:p>
          <a:p>
            <a:r>
              <a:rPr lang="en-US" altLang="en-US" b="1" i="1">
                <a:solidFill>
                  <a:srgbClr val="000066"/>
                </a:solidFill>
                <a:effectLst>
                  <a:outerShdw blurRad="38100" dist="38100" dir="2700000" algn="tl">
                    <a:srgbClr val="C0C0C0"/>
                  </a:outerShdw>
                </a:effectLst>
                <a:latin typeface="Arial" panose="020B0604020202020204" pitchFamily="34" charset="0"/>
              </a:rPr>
              <a:t>Means…</a:t>
            </a:r>
          </a:p>
          <a:p>
            <a:endParaRPr lang="en-US" altLang="en-US" sz="1400" b="1" i="1">
              <a:solidFill>
                <a:srgbClr val="000066"/>
              </a:solidFill>
              <a:effectLst>
                <a:outerShdw blurRad="38100" dist="38100" dir="2700000" algn="tl">
                  <a:srgbClr val="C0C0C0"/>
                </a:outerShdw>
              </a:effectLst>
              <a:latin typeface="Arial" panose="020B0604020202020204" pitchFamily="34" charset="0"/>
            </a:endParaRPr>
          </a:p>
          <a:p>
            <a:r>
              <a:rPr lang="en-US" altLang="en-US" b="1" i="1">
                <a:solidFill>
                  <a:srgbClr val="000066"/>
                </a:solidFill>
                <a:effectLst>
                  <a:outerShdw blurRad="38100" dist="38100" dir="2700000" algn="tl">
                    <a:srgbClr val="C0C0C0"/>
                  </a:outerShdw>
                </a:effectLst>
                <a:latin typeface="Arial" panose="020B0604020202020204" pitchFamily="34" charset="0"/>
              </a:rPr>
              <a:t> </a:t>
            </a:r>
            <a:r>
              <a:rPr lang="en-US" altLang="en-US" b="1" i="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the ability to hold any 	</a:t>
            </a:r>
          </a:p>
          <a:p>
            <a:r>
              <a:rPr lang="en-US" altLang="en-US" b="1" i="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 target at risk, across the air, land, and sea domains.</a:t>
            </a:r>
          </a:p>
        </p:txBody>
      </p:sp>
      <p:sp>
        <p:nvSpPr>
          <p:cNvPr id="589827" name="Rectangle 3">
            <a:extLst>
              <a:ext uri="{FF2B5EF4-FFF2-40B4-BE49-F238E27FC236}">
                <a16:creationId xmlns:a16="http://schemas.microsoft.com/office/drawing/2014/main" id="{D99C2EF1-E7D3-5A6F-5A8C-D07F4217237F}"/>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5 – Air Force 12 Core Functions</a:t>
            </a:r>
          </a:p>
        </p:txBody>
      </p:sp>
      <p:pic>
        <p:nvPicPr>
          <p:cNvPr id="589828" name="Picture 4">
            <a:extLst>
              <a:ext uri="{FF2B5EF4-FFF2-40B4-BE49-F238E27FC236}">
                <a16:creationId xmlns:a16="http://schemas.microsoft.com/office/drawing/2014/main" id="{19084C99-1D1C-8A8C-D567-C7DB199B9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89834" name="Picture 10">
            <a:hlinkClick r:id="rId4"/>
            <a:extLst>
              <a:ext uri="{FF2B5EF4-FFF2-40B4-BE49-F238E27FC236}">
                <a16:creationId xmlns:a16="http://schemas.microsoft.com/office/drawing/2014/main" id="{593F2189-EC05-9E2A-A0E6-C0FC7DBDED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438400"/>
            <a:ext cx="4191000" cy="31400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5394B58-9EF3-B824-C9F0-03ACC0C41AF3}"/>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1DD308CB-E612-B152-3047-D1090B2B852E}"/>
              </a:ext>
            </a:extLst>
          </p:cNvPr>
          <p:cNvSpPr>
            <a:spLocks noGrp="1"/>
          </p:cNvSpPr>
          <p:nvPr>
            <p:ph type="sldNum" sz="quarter" idx="12"/>
          </p:nvPr>
        </p:nvSpPr>
        <p:spPr/>
        <p:txBody>
          <a:bodyPr/>
          <a:lstStyle/>
          <a:p>
            <a:fld id="{E481266A-FD1B-4D72-88D9-6A49F4F2DCEE}" type="slidenum">
              <a:rPr lang="en-US" altLang="en-US"/>
              <a:pPr/>
              <a:t>29</a:t>
            </a:fld>
            <a:endParaRPr lang="en-US" altLang="en-US"/>
          </a:p>
        </p:txBody>
      </p:sp>
      <p:sp>
        <p:nvSpPr>
          <p:cNvPr id="591874" name="Rectangle 2">
            <a:extLst>
              <a:ext uri="{FF2B5EF4-FFF2-40B4-BE49-F238E27FC236}">
                <a16:creationId xmlns:a16="http://schemas.microsoft.com/office/drawing/2014/main" id="{516ED33B-07C7-2672-F60C-60C1981ECBDB}"/>
              </a:ext>
            </a:extLst>
          </p:cNvPr>
          <p:cNvSpPr>
            <a:spLocks noChangeArrowheads="1"/>
          </p:cNvSpPr>
          <p:nvPr/>
        </p:nvSpPr>
        <p:spPr bwMode="auto">
          <a:xfrm>
            <a:off x="4876800" y="1371600"/>
            <a:ext cx="4038600" cy="5257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CC0000"/>
                </a:solidFill>
                <a:effectLst>
                  <a:outerShdw blurRad="38100" dist="38100" dir="2700000" algn="tl">
                    <a:srgbClr val="C0C0C0"/>
                  </a:outerShdw>
                </a:effectLst>
                <a:latin typeface="Arial" panose="020B0604020202020204" pitchFamily="34" charset="0"/>
              </a:rPr>
              <a:t>6.   RAPID GLOBAL MOBILITY</a:t>
            </a:r>
          </a:p>
          <a:p>
            <a:r>
              <a:rPr lang="en-US" altLang="en-US" sz="1000" b="1" i="1">
                <a:solidFill>
                  <a:srgbClr val="000066"/>
                </a:solidFill>
                <a:effectLst>
                  <a:outerShdw blurRad="38100" dist="38100" dir="2700000" algn="tl">
                    <a:srgbClr val="C0C0C0"/>
                  </a:outerShdw>
                </a:effectLst>
                <a:latin typeface="Arial" panose="020B0604020202020204" pitchFamily="34" charset="0"/>
              </a:rPr>
              <a:t> </a:t>
            </a:r>
          </a:p>
          <a:p>
            <a:r>
              <a:rPr lang="en-US" altLang="en-US" b="1" i="1">
                <a:solidFill>
                  <a:srgbClr val="000066"/>
                </a:solidFill>
                <a:effectLst>
                  <a:outerShdw blurRad="38100" dist="38100" dir="2700000" algn="tl">
                    <a:srgbClr val="C0C0C0"/>
                  </a:outerShdw>
                </a:effectLst>
                <a:latin typeface="Arial" panose="020B0604020202020204" pitchFamily="34" charset="0"/>
              </a:rPr>
              <a:t>Means…</a:t>
            </a:r>
          </a:p>
          <a:p>
            <a:endParaRPr lang="en-US" altLang="en-US" sz="800" b="1" i="1">
              <a:solidFill>
                <a:srgbClr val="000066"/>
              </a:solidFill>
              <a:effectLst>
                <a:outerShdw blurRad="38100" dist="38100" dir="2700000" algn="tl">
                  <a:srgbClr val="C0C0C0"/>
                </a:outerShdw>
              </a:effectLst>
              <a:latin typeface="Arial" panose="020B0604020202020204" pitchFamily="34" charset="0"/>
            </a:endParaRPr>
          </a:p>
          <a:p>
            <a:r>
              <a:rPr lang="en-US" altLang="en-US" sz="20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The ability of mobility forces provide:</a:t>
            </a:r>
          </a:p>
          <a:p>
            <a:pPr>
              <a:buFontTx/>
              <a:buChar char="-"/>
            </a:pPr>
            <a:r>
              <a:rPr lang="en-US" altLang="en-US" sz="20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An essential deployment and sustainment capability for the Joint force</a:t>
            </a:r>
          </a:p>
          <a:p>
            <a:endParaRPr lang="en-US" altLang="en-US" sz="20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pPr>
              <a:buFontTx/>
              <a:buChar char="-"/>
            </a:pPr>
            <a:r>
              <a:rPr lang="en-US" altLang="en-US" sz="20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Delivering personnel, equipment, and supplies necessary for missions ranging from conflict to humanitarian relief.</a:t>
            </a:r>
          </a:p>
        </p:txBody>
      </p:sp>
      <p:sp>
        <p:nvSpPr>
          <p:cNvPr id="591875" name="Rectangle 3">
            <a:extLst>
              <a:ext uri="{FF2B5EF4-FFF2-40B4-BE49-F238E27FC236}">
                <a16:creationId xmlns:a16="http://schemas.microsoft.com/office/drawing/2014/main" id="{B3BA3AF3-F0E8-13E8-70BA-2330581096BD}"/>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5 – Air Force 12 Core Functions</a:t>
            </a:r>
          </a:p>
        </p:txBody>
      </p:sp>
      <p:pic>
        <p:nvPicPr>
          <p:cNvPr id="591876" name="Picture 4">
            <a:extLst>
              <a:ext uri="{FF2B5EF4-FFF2-40B4-BE49-F238E27FC236}">
                <a16:creationId xmlns:a16="http://schemas.microsoft.com/office/drawing/2014/main" id="{081A66BE-2002-AF53-AD24-A52FE24B2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91878" name="Picture 6">
            <a:extLst>
              <a:ext uri="{FF2B5EF4-FFF2-40B4-BE49-F238E27FC236}">
                <a16:creationId xmlns:a16="http://schemas.microsoft.com/office/drawing/2014/main" id="{BA717391-C9D1-D4EC-9469-1CF36C7F8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09800"/>
            <a:ext cx="4495800" cy="2374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DBB04AC-43FB-8A89-AA8E-602B964879FD}"/>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874E8B0A-B34D-6B2D-E12C-8687E12EB6B6}"/>
              </a:ext>
            </a:extLst>
          </p:cNvPr>
          <p:cNvSpPr>
            <a:spLocks noGrp="1"/>
          </p:cNvSpPr>
          <p:nvPr>
            <p:ph type="sldNum" sz="quarter" idx="12"/>
          </p:nvPr>
        </p:nvSpPr>
        <p:spPr/>
        <p:txBody>
          <a:bodyPr/>
          <a:lstStyle/>
          <a:p>
            <a:fld id="{05CC87FD-507B-4A5C-A099-286A750F8DDC}" type="slidenum">
              <a:rPr lang="en-US" altLang="en-US"/>
              <a:pPr/>
              <a:t>3</a:t>
            </a:fld>
            <a:endParaRPr lang="en-US" altLang="en-US"/>
          </a:p>
        </p:txBody>
      </p:sp>
      <p:sp>
        <p:nvSpPr>
          <p:cNvPr id="358403" name="Rectangle 3">
            <a:extLst>
              <a:ext uri="{FF2B5EF4-FFF2-40B4-BE49-F238E27FC236}">
                <a16:creationId xmlns:a16="http://schemas.microsoft.com/office/drawing/2014/main" id="{9CCAA28B-E9C6-9D7E-8DE6-6031B691E9EE}"/>
              </a:ext>
            </a:extLst>
          </p:cNvPr>
          <p:cNvSpPr>
            <a:spLocks noChangeArrowheads="1"/>
          </p:cNvSpPr>
          <p:nvPr/>
        </p:nvSpPr>
        <p:spPr bwMode="auto">
          <a:xfrm>
            <a:off x="228600" y="3276600"/>
            <a:ext cx="8610600" cy="7620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sz="4000" b="1">
                <a:solidFill>
                  <a:srgbClr val="CC0000"/>
                </a:solidFill>
                <a:effectLst>
                  <a:outerShdw blurRad="38100" dist="38100" dir="2700000" algn="tl">
                    <a:srgbClr val="C0C0C0"/>
                  </a:outerShdw>
                </a:effectLst>
                <a:latin typeface="Arial" panose="020B0604020202020204" pitchFamily="34" charset="0"/>
              </a:rPr>
              <a:t>Sec 1: CREATION OF THE A.F.</a:t>
            </a:r>
            <a:endParaRPr lang="en-US" altLang="en-US" sz="3200" b="1">
              <a:solidFill>
                <a:srgbClr val="CC0000"/>
              </a:solidFill>
              <a:effectLst>
                <a:outerShdw blurRad="38100" dist="38100" dir="2700000" algn="tl">
                  <a:srgbClr val="C0C0C0"/>
                </a:outerShdw>
              </a:effectLst>
              <a:latin typeface="Arial" panose="020B0604020202020204" pitchFamily="34" charset="0"/>
            </a:endParaRPr>
          </a:p>
        </p:txBody>
      </p:sp>
      <p:sp>
        <p:nvSpPr>
          <p:cNvPr id="358406" name="Rectangle 6">
            <a:extLst>
              <a:ext uri="{FF2B5EF4-FFF2-40B4-BE49-F238E27FC236}">
                <a16:creationId xmlns:a16="http://schemas.microsoft.com/office/drawing/2014/main" id="{EE355C84-D9FC-213E-4D25-57CF203D03F8}"/>
              </a:ext>
            </a:extLst>
          </p:cNvPr>
          <p:cNvSpPr>
            <a:spLocks noRot="1" noChangeArrowheads="1"/>
          </p:cNvSpPr>
          <p:nvPr/>
        </p:nvSpPr>
        <p:spPr bwMode="auto">
          <a:xfrm>
            <a:off x="2286000" y="609600"/>
            <a:ext cx="6553200" cy="5334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eaLnBrk="1" hangingPunct="1">
              <a:lnSpc>
                <a:spcPct val="90000"/>
              </a:lnSpc>
              <a:buFont typeface="Wingdings" panose="05000000000000000000" pitchFamily="2" charset="2"/>
              <a:buNone/>
            </a:pPr>
            <a:r>
              <a:rPr lang="en-US" altLang="en-US" sz="2700" b="1">
                <a:solidFill>
                  <a:srgbClr val="000066"/>
                </a:solidFill>
              </a:rPr>
              <a:t> USAF ORGANIZATION &amp; STRUCTURE</a:t>
            </a:r>
          </a:p>
        </p:txBody>
      </p:sp>
      <p:pic>
        <p:nvPicPr>
          <p:cNvPr id="358407" name="Picture 7">
            <a:extLst>
              <a:ext uri="{FF2B5EF4-FFF2-40B4-BE49-F238E27FC236}">
                <a16:creationId xmlns:a16="http://schemas.microsoft.com/office/drawing/2014/main" id="{E635C56B-26BB-E792-EB02-D0A103A66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FFAA7FE-9A41-4F9C-222F-7DF37CC017E1}"/>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9E7B47D9-BC9F-2FFA-0935-1E21284A1C1C}"/>
              </a:ext>
            </a:extLst>
          </p:cNvPr>
          <p:cNvSpPr>
            <a:spLocks noGrp="1"/>
          </p:cNvSpPr>
          <p:nvPr>
            <p:ph type="sldNum" sz="quarter" idx="12"/>
          </p:nvPr>
        </p:nvSpPr>
        <p:spPr/>
        <p:txBody>
          <a:bodyPr/>
          <a:lstStyle/>
          <a:p>
            <a:fld id="{EAFB4BC3-2591-4BDA-87B7-8F191576A8C7}" type="slidenum">
              <a:rPr lang="en-US" altLang="en-US"/>
              <a:pPr/>
              <a:t>30</a:t>
            </a:fld>
            <a:endParaRPr lang="en-US" altLang="en-US"/>
          </a:p>
        </p:txBody>
      </p:sp>
      <p:sp>
        <p:nvSpPr>
          <p:cNvPr id="593922" name="Rectangle 2">
            <a:extLst>
              <a:ext uri="{FF2B5EF4-FFF2-40B4-BE49-F238E27FC236}">
                <a16:creationId xmlns:a16="http://schemas.microsoft.com/office/drawing/2014/main" id="{0A595DD6-CFF1-B55D-A07E-7C63BD455AD8}"/>
              </a:ext>
            </a:extLst>
          </p:cNvPr>
          <p:cNvSpPr>
            <a:spLocks noChangeArrowheads="1"/>
          </p:cNvSpPr>
          <p:nvPr/>
        </p:nvSpPr>
        <p:spPr bwMode="auto">
          <a:xfrm>
            <a:off x="4419600" y="1600200"/>
            <a:ext cx="4572000" cy="50292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CC0000"/>
                </a:solidFill>
                <a:effectLst>
                  <a:outerShdw blurRad="38100" dist="38100" dir="2700000" algn="tl">
                    <a:srgbClr val="C0C0C0"/>
                  </a:outerShdw>
                </a:effectLst>
                <a:latin typeface="Arial" panose="020B0604020202020204" pitchFamily="34" charset="0"/>
              </a:rPr>
              <a:t>7.  SPECIAL OPERATIONS</a:t>
            </a:r>
          </a:p>
          <a:p>
            <a:r>
              <a:rPr lang="en-US" altLang="en-US" b="1" i="1">
                <a:solidFill>
                  <a:srgbClr val="000066"/>
                </a:solidFill>
                <a:effectLst>
                  <a:outerShdw blurRad="38100" dist="38100" dir="2700000" algn="tl">
                    <a:srgbClr val="C0C0C0"/>
                  </a:outerShdw>
                </a:effectLst>
                <a:latin typeface="Arial" panose="020B0604020202020204" pitchFamily="34" charset="0"/>
              </a:rPr>
              <a:t> Objectives:</a:t>
            </a:r>
          </a:p>
          <a:p>
            <a:endParaRPr lang="en-US" altLang="en-US" sz="1400" b="1" i="1">
              <a:solidFill>
                <a:srgbClr val="000066"/>
              </a:solidFill>
              <a:effectLst>
                <a:outerShdw blurRad="38100" dist="38100" dir="2700000" algn="tl">
                  <a:srgbClr val="C0C0C0"/>
                </a:outerShdw>
              </a:effectLst>
              <a:latin typeface="Arial" panose="020B0604020202020204" pitchFamily="34" charset="0"/>
            </a:endParaRPr>
          </a:p>
          <a:p>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To respond to growth in the requirements for Irregular Warfare (IW) and the role special  operations forces play in today’s fight, such as:</a:t>
            </a:r>
          </a:p>
          <a:p>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 special operations airlift, </a:t>
            </a:r>
          </a:p>
          <a:p>
            <a:pPr>
              <a:buFontTx/>
              <a:buChar char="-"/>
            </a:pPr>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close air support</a:t>
            </a:r>
          </a:p>
          <a:p>
            <a:pPr>
              <a:buFontTx/>
              <a:buChar char="-"/>
            </a:pPr>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 foreign internal defense</a:t>
            </a:r>
          </a:p>
          <a:p>
            <a:pPr>
              <a:buFontTx/>
              <a:buChar char="-"/>
            </a:pPr>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 intelligence, surveillance, &amp;  </a:t>
            </a:r>
          </a:p>
          <a:p>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   reconnaissance capabilities.</a:t>
            </a:r>
          </a:p>
        </p:txBody>
      </p:sp>
      <p:sp>
        <p:nvSpPr>
          <p:cNvPr id="593923" name="Rectangle 3">
            <a:extLst>
              <a:ext uri="{FF2B5EF4-FFF2-40B4-BE49-F238E27FC236}">
                <a16:creationId xmlns:a16="http://schemas.microsoft.com/office/drawing/2014/main" id="{C3C5CAC8-63B3-F7DC-F33A-52039039793D}"/>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5 – Air Force 12 Core Functions</a:t>
            </a:r>
          </a:p>
        </p:txBody>
      </p:sp>
      <p:pic>
        <p:nvPicPr>
          <p:cNvPr id="593924" name="Picture 4">
            <a:extLst>
              <a:ext uri="{FF2B5EF4-FFF2-40B4-BE49-F238E27FC236}">
                <a16:creationId xmlns:a16="http://schemas.microsoft.com/office/drawing/2014/main" id="{90101D97-84BB-4817-3F1C-846F21E48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93927" name="Picture 7">
            <a:extLst>
              <a:ext uri="{FF2B5EF4-FFF2-40B4-BE49-F238E27FC236}">
                <a16:creationId xmlns:a16="http://schemas.microsoft.com/office/drawing/2014/main" id="{C40517DF-BC4F-2506-C17D-D508F5CA9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33600"/>
            <a:ext cx="4038600" cy="30289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616385-B407-B845-537A-7C4F5ECF812F}"/>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5B443F9E-F0E6-2538-B7F8-332A0254B1E5}"/>
              </a:ext>
            </a:extLst>
          </p:cNvPr>
          <p:cNvSpPr>
            <a:spLocks noGrp="1"/>
          </p:cNvSpPr>
          <p:nvPr>
            <p:ph type="sldNum" sz="quarter" idx="12"/>
          </p:nvPr>
        </p:nvSpPr>
        <p:spPr/>
        <p:txBody>
          <a:bodyPr/>
          <a:lstStyle/>
          <a:p>
            <a:fld id="{4339BC57-6B29-4637-9793-C86168310618}" type="slidenum">
              <a:rPr lang="en-US" altLang="en-US"/>
              <a:pPr/>
              <a:t>31</a:t>
            </a:fld>
            <a:endParaRPr lang="en-US" altLang="en-US"/>
          </a:p>
        </p:txBody>
      </p:sp>
      <p:sp>
        <p:nvSpPr>
          <p:cNvPr id="595970" name="Rectangle 2">
            <a:extLst>
              <a:ext uri="{FF2B5EF4-FFF2-40B4-BE49-F238E27FC236}">
                <a16:creationId xmlns:a16="http://schemas.microsoft.com/office/drawing/2014/main" id="{7DD9957F-6C49-E363-973C-A66FCD37908A}"/>
              </a:ext>
            </a:extLst>
          </p:cNvPr>
          <p:cNvSpPr>
            <a:spLocks noChangeArrowheads="1"/>
          </p:cNvSpPr>
          <p:nvPr/>
        </p:nvSpPr>
        <p:spPr bwMode="auto">
          <a:xfrm>
            <a:off x="4191000" y="1905000"/>
            <a:ext cx="4724400" cy="3581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CC0000"/>
                </a:solidFill>
                <a:effectLst>
                  <a:outerShdw blurRad="38100" dist="38100" dir="2700000" algn="tl">
                    <a:srgbClr val="C0C0C0"/>
                  </a:outerShdw>
                </a:effectLst>
                <a:latin typeface="Arial" panose="020B0604020202020204" pitchFamily="34" charset="0"/>
              </a:rPr>
              <a:t>8. GLOBAL INTEGRATED ISR</a:t>
            </a:r>
          </a:p>
          <a:p>
            <a:r>
              <a:rPr lang="en-US" altLang="en-US" b="1" i="1">
                <a:solidFill>
                  <a:srgbClr val="000066"/>
                </a:solidFill>
                <a:effectLst>
                  <a:outerShdw blurRad="38100" dist="38100" dir="2700000" algn="tl">
                    <a:srgbClr val="C0C0C0"/>
                  </a:outerShdw>
                </a:effectLst>
                <a:latin typeface="Arial" panose="020B0604020202020204" pitchFamily="34" charset="0"/>
              </a:rPr>
              <a:t> Means:</a:t>
            </a:r>
          </a:p>
          <a:p>
            <a:endParaRPr lang="en-US" altLang="en-US" sz="1400" b="1" i="1">
              <a:solidFill>
                <a:srgbClr val="000066"/>
              </a:solidFill>
              <a:effectLst>
                <a:outerShdw blurRad="38100" dist="38100" dir="2700000" algn="tl">
                  <a:srgbClr val="C0C0C0"/>
                </a:outerShdw>
              </a:effectLst>
              <a:latin typeface="Arial" panose="020B0604020202020204" pitchFamily="34" charset="0"/>
            </a:endParaRPr>
          </a:p>
          <a:p>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The ability to provide timely, fused, and actionable 	    intelligence to the Joint force, from forward deployed locations and globally distributed centers around the globe. </a:t>
            </a:r>
          </a:p>
        </p:txBody>
      </p:sp>
      <p:sp>
        <p:nvSpPr>
          <p:cNvPr id="595971" name="Rectangle 3">
            <a:extLst>
              <a:ext uri="{FF2B5EF4-FFF2-40B4-BE49-F238E27FC236}">
                <a16:creationId xmlns:a16="http://schemas.microsoft.com/office/drawing/2014/main" id="{2E6F892F-6DA9-BE74-A636-F2D6951D2AEF}"/>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5 – Air Force 12 Core Functions</a:t>
            </a:r>
          </a:p>
        </p:txBody>
      </p:sp>
      <p:pic>
        <p:nvPicPr>
          <p:cNvPr id="595972" name="Picture 4">
            <a:extLst>
              <a:ext uri="{FF2B5EF4-FFF2-40B4-BE49-F238E27FC236}">
                <a16:creationId xmlns:a16="http://schemas.microsoft.com/office/drawing/2014/main" id="{3628DE55-5261-B71C-C0B0-0652060E4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95974" name="Picture 6">
            <a:extLst>
              <a:ext uri="{FF2B5EF4-FFF2-40B4-BE49-F238E27FC236}">
                <a16:creationId xmlns:a16="http://schemas.microsoft.com/office/drawing/2014/main" id="{8909439F-1F7A-1AF0-2606-7627379A1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38400"/>
            <a:ext cx="3657600" cy="29257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69C33E9-58D2-83DD-C7B4-BA7BCEAB68F4}"/>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4DC324EA-278F-2D8C-D259-FA8864CA6FB7}"/>
              </a:ext>
            </a:extLst>
          </p:cNvPr>
          <p:cNvSpPr>
            <a:spLocks noGrp="1"/>
          </p:cNvSpPr>
          <p:nvPr>
            <p:ph type="sldNum" sz="quarter" idx="12"/>
          </p:nvPr>
        </p:nvSpPr>
        <p:spPr/>
        <p:txBody>
          <a:bodyPr/>
          <a:lstStyle/>
          <a:p>
            <a:fld id="{2CC53FE3-2E1D-4382-9753-5060162A336C}" type="slidenum">
              <a:rPr lang="en-US" altLang="en-US"/>
              <a:pPr/>
              <a:t>32</a:t>
            </a:fld>
            <a:endParaRPr lang="en-US" altLang="en-US"/>
          </a:p>
        </p:txBody>
      </p:sp>
      <p:sp>
        <p:nvSpPr>
          <p:cNvPr id="598018" name="Rectangle 2">
            <a:extLst>
              <a:ext uri="{FF2B5EF4-FFF2-40B4-BE49-F238E27FC236}">
                <a16:creationId xmlns:a16="http://schemas.microsoft.com/office/drawing/2014/main" id="{7041C9B6-EE0B-619D-A315-7DD616C0528B}"/>
              </a:ext>
            </a:extLst>
          </p:cNvPr>
          <p:cNvSpPr>
            <a:spLocks noChangeArrowheads="1"/>
          </p:cNvSpPr>
          <p:nvPr/>
        </p:nvSpPr>
        <p:spPr bwMode="auto">
          <a:xfrm>
            <a:off x="4419600" y="1905000"/>
            <a:ext cx="4572000" cy="4343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CC0000"/>
                </a:solidFill>
                <a:effectLst>
                  <a:outerShdw blurRad="38100" dist="38100" dir="2700000" algn="tl">
                    <a:srgbClr val="C0C0C0"/>
                  </a:outerShdw>
                </a:effectLst>
                <a:latin typeface="Arial" panose="020B0604020202020204" pitchFamily="34" charset="0"/>
              </a:rPr>
              <a:t>9. COMMAND AND CONTROL</a:t>
            </a:r>
          </a:p>
          <a:p>
            <a:r>
              <a:rPr lang="en-US" altLang="en-US" b="1" i="1">
                <a:solidFill>
                  <a:srgbClr val="000066"/>
                </a:solidFill>
                <a:effectLst>
                  <a:outerShdw blurRad="38100" dist="38100" dir="2700000" algn="tl">
                    <a:srgbClr val="C0C0C0"/>
                  </a:outerShdw>
                </a:effectLst>
                <a:latin typeface="Arial" panose="020B0604020202020204" pitchFamily="34" charset="0"/>
              </a:rPr>
              <a:t> Means…</a:t>
            </a:r>
          </a:p>
          <a:p>
            <a:endParaRPr lang="en-US" altLang="en-US" sz="1400" b="1" i="1">
              <a:solidFill>
                <a:srgbClr val="000066"/>
              </a:solidFill>
              <a:effectLst>
                <a:outerShdw blurRad="38100" dist="38100" dir="2700000" algn="tl">
                  <a:srgbClr val="C0C0C0"/>
                </a:outerShdw>
              </a:effectLst>
              <a:latin typeface="Arial" panose="020B0604020202020204" pitchFamily="34" charset="0"/>
            </a:endParaRPr>
          </a:p>
          <a:p>
            <a:r>
              <a:rPr lang="en-US" altLang="en-US" b="1" i="1">
                <a:solidFill>
                  <a:srgbClr val="000066"/>
                </a:solidFill>
                <a:effectLst>
                  <a:outerShdw blurRad="38100" dist="38100" dir="2700000" algn="tl">
                    <a:srgbClr val="C0C0C0"/>
                  </a:outerShdw>
                </a:effectLst>
                <a:latin typeface="Arial" panose="020B0604020202020204" pitchFamily="34" charset="0"/>
              </a:rPr>
              <a:t>     </a:t>
            </a:r>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The ability to enable efficient and effective exploitation of the air, space, and cyber domain    </a:t>
            </a:r>
          </a:p>
          <a:p>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	…for Theater-wide command and control (C2)  at the tactical, operational, and strategic levels.</a:t>
            </a:r>
          </a:p>
        </p:txBody>
      </p:sp>
      <p:sp>
        <p:nvSpPr>
          <p:cNvPr id="598019" name="Rectangle 3">
            <a:extLst>
              <a:ext uri="{FF2B5EF4-FFF2-40B4-BE49-F238E27FC236}">
                <a16:creationId xmlns:a16="http://schemas.microsoft.com/office/drawing/2014/main" id="{91C82A97-DE5C-0CE7-0F71-9DF88E689C8A}"/>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5 – Air Force 12 Core Functions</a:t>
            </a:r>
          </a:p>
        </p:txBody>
      </p:sp>
      <p:pic>
        <p:nvPicPr>
          <p:cNvPr id="598020" name="Picture 4">
            <a:extLst>
              <a:ext uri="{FF2B5EF4-FFF2-40B4-BE49-F238E27FC236}">
                <a16:creationId xmlns:a16="http://schemas.microsoft.com/office/drawing/2014/main" id="{CA7A5BEB-224A-54E6-24BD-49A9582E6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98022" name="Picture 6">
            <a:extLst>
              <a:ext uri="{FF2B5EF4-FFF2-40B4-BE49-F238E27FC236}">
                <a16:creationId xmlns:a16="http://schemas.microsoft.com/office/drawing/2014/main" id="{49FFF94C-B90A-B992-D504-C30A86751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33600"/>
            <a:ext cx="3810000" cy="3581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639E363-7044-B771-7860-11632434F606}"/>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D5B86F08-2B88-2666-0D47-E823D8AF9129}"/>
              </a:ext>
            </a:extLst>
          </p:cNvPr>
          <p:cNvSpPr>
            <a:spLocks noGrp="1"/>
          </p:cNvSpPr>
          <p:nvPr>
            <p:ph type="sldNum" sz="quarter" idx="12"/>
          </p:nvPr>
        </p:nvSpPr>
        <p:spPr/>
        <p:txBody>
          <a:bodyPr/>
          <a:lstStyle/>
          <a:p>
            <a:fld id="{BABF2E84-D962-4A0A-8436-167AA901C7A3}" type="slidenum">
              <a:rPr lang="en-US" altLang="en-US"/>
              <a:pPr/>
              <a:t>33</a:t>
            </a:fld>
            <a:endParaRPr lang="en-US" altLang="en-US"/>
          </a:p>
        </p:txBody>
      </p:sp>
      <p:sp>
        <p:nvSpPr>
          <p:cNvPr id="600066" name="Rectangle 2">
            <a:extLst>
              <a:ext uri="{FF2B5EF4-FFF2-40B4-BE49-F238E27FC236}">
                <a16:creationId xmlns:a16="http://schemas.microsoft.com/office/drawing/2014/main" id="{875FE41B-A192-2237-E687-3AEEC8FC656D}"/>
              </a:ext>
            </a:extLst>
          </p:cNvPr>
          <p:cNvSpPr>
            <a:spLocks noChangeArrowheads="1"/>
          </p:cNvSpPr>
          <p:nvPr/>
        </p:nvSpPr>
        <p:spPr bwMode="auto">
          <a:xfrm>
            <a:off x="4419600" y="1905000"/>
            <a:ext cx="4495800" cy="3581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CC0000"/>
                </a:solidFill>
                <a:effectLst>
                  <a:outerShdw blurRad="38100" dist="38100" dir="2700000" algn="tl">
                    <a:srgbClr val="C0C0C0"/>
                  </a:outerShdw>
                </a:effectLst>
                <a:latin typeface="Arial" panose="020B0604020202020204" pitchFamily="34" charset="0"/>
              </a:rPr>
              <a:t>10. PERSONAL RECOVERY</a:t>
            </a:r>
          </a:p>
          <a:p>
            <a:r>
              <a:rPr lang="en-US" altLang="en-US" b="1" i="1">
                <a:solidFill>
                  <a:srgbClr val="000066"/>
                </a:solidFill>
                <a:effectLst>
                  <a:outerShdw blurRad="38100" dist="38100" dir="2700000" algn="tl">
                    <a:srgbClr val="C0C0C0"/>
                  </a:outerShdw>
                </a:effectLst>
                <a:latin typeface="Arial" panose="020B0604020202020204" pitchFamily="34" charset="0"/>
              </a:rPr>
              <a:t> Means…</a:t>
            </a:r>
          </a:p>
          <a:p>
            <a:endParaRPr lang="en-US" altLang="en-US" sz="1400" b="1" i="1">
              <a:solidFill>
                <a:srgbClr val="000066"/>
              </a:solidFill>
              <a:effectLst>
                <a:outerShdw blurRad="38100" dist="38100" dir="2700000" algn="tl">
                  <a:srgbClr val="C0C0C0"/>
                </a:outerShdw>
              </a:effectLst>
              <a:latin typeface="Arial" panose="020B0604020202020204" pitchFamily="34" charset="0"/>
            </a:endParaRPr>
          </a:p>
          <a:p>
            <a:r>
              <a:rPr lang="en-US" altLang="en-US" b="1" i="1">
                <a:solidFill>
                  <a:srgbClr val="000066"/>
                </a:solidFill>
                <a:effectLst>
                  <a:outerShdw blurRad="38100" dist="38100" dir="2700000" algn="tl">
                    <a:srgbClr val="C0C0C0"/>
                  </a:outerShdw>
                </a:effectLst>
                <a:latin typeface="Arial" panose="020B0604020202020204" pitchFamily="34" charset="0"/>
              </a:rPr>
              <a:t>     </a:t>
            </a:r>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The ability to increase utilization and support of </a:t>
            </a:r>
          </a:p>
          <a:p>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     Personnel Recovery (PR) forces missions in support of Overseas Contingency Operations. </a:t>
            </a:r>
          </a:p>
        </p:txBody>
      </p:sp>
      <p:sp>
        <p:nvSpPr>
          <p:cNvPr id="600067" name="Rectangle 3">
            <a:extLst>
              <a:ext uri="{FF2B5EF4-FFF2-40B4-BE49-F238E27FC236}">
                <a16:creationId xmlns:a16="http://schemas.microsoft.com/office/drawing/2014/main" id="{D70151CE-406B-1BDB-0D35-D14297FF6D25}"/>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5 – Air Force 12 Core Functions</a:t>
            </a:r>
          </a:p>
        </p:txBody>
      </p:sp>
      <p:pic>
        <p:nvPicPr>
          <p:cNvPr id="600068" name="Picture 4">
            <a:extLst>
              <a:ext uri="{FF2B5EF4-FFF2-40B4-BE49-F238E27FC236}">
                <a16:creationId xmlns:a16="http://schemas.microsoft.com/office/drawing/2014/main" id="{75AB60EC-0AE5-F01C-7F77-F4B60B54D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00070" name="Picture 6">
            <a:extLst>
              <a:ext uri="{FF2B5EF4-FFF2-40B4-BE49-F238E27FC236}">
                <a16:creationId xmlns:a16="http://schemas.microsoft.com/office/drawing/2014/main" id="{0B1A4D34-62B0-844F-B194-3DC003A510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3076575" cy="4419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C3AA02B-853E-FE89-641A-C77B66152851}"/>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78CD8622-300B-423A-EFB6-1B2D52DA6029}"/>
              </a:ext>
            </a:extLst>
          </p:cNvPr>
          <p:cNvSpPr>
            <a:spLocks noGrp="1"/>
          </p:cNvSpPr>
          <p:nvPr>
            <p:ph type="sldNum" sz="quarter" idx="12"/>
          </p:nvPr>
        </p:nvSpPr>
        <p:spPr/>
        <p:txBody>
          <a:bodyPr/>
          <a:lstStyle/>
          <a:p>
            <a:fld id="{AB63B7B3-49FD-43B0-B281-493B46EDC3B7}" type="slidenum">
              <a:rPr lang="en-US" altLang="en-US"/>
              <a:pPr/>
              <a:t>34</a:t>
            </a:fld>
            <a:endParaRPr lang="en-US" altLang="en-US"/>
          </a:p>
        </p:txBody>
      </p:sp>
      <p:sp>
        <p:nvSpPr>
          <p:cNvPr id="602114" name="Rectangle 2">
            <a:extLst>
              <a:ext uri="{FF2B5EF4-FFF2-40B4-BE49-F238E27FC236}">
                <a16:creationId xmlns:a16="http://schemas.microsoft.com/office/drawing/2014/main" id="{7D831CF8-B6B5-16F1-9F65-5DA6317B4BFE}"/>
              </a:ext>
            </a:extLst>
          </p:cNvPr>
          <p:cNvSpPr>
            <a:spLocks noChangeArrowheads="1"/>
          </p:cNvSpPr>
          <p:nvPr/>
        </p:nvSpPr>
        <p:spPr bwMode="auto">
          <a:xfrm>
            <a:off x="4953000" y="1905000"/>
            <a:ext cx="3962400" cy="4495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AutoNum type="arabicPeriod" startAt="11"/>
            </a:pPr>
            <a:r>
              <a:rPr lang="en-US" altLang="en-US" b="1">
                <a:solidFill>
                  <a:srgbClr val="CC0000"/>
                </a:solidFill>
                <a:effectLst>
                  <a:outerShdw blurRad="38100" dist="38100" dir="2700000" algn="tl">
                    <a:srgbClr val="C0C0C0"/>
                  </a:outerShdw>
                </a:effectLst>
                <a:latin typeface="Arial" panose="020B0604020202020204" pitchFamily="34" charset="0"/>
              </a:rPr>
              <a:t>BUILDING </a:t>
            </a:r>
          </a:p>
          <a:p>
            <a:r>
              <a:rPr lang="en-US" altLang="en-US" b="1">
                <a:solidFill>
                  <a:srgbClr val="CC0000"/>
                </a:solidFill>
                <a:effectLst>
                  <a:outerShdw blurRad="38100" dist="38100" dir="2700000" algn="tl">
                    <a:srgbClr val="C0C0C0"/>
                  </a:outerShdw>
                </a:effectLst>
                <a:latin typeface="Arial" panose="020B0604020202020204" pitchFamily="34" charset="0"/>
              </a:rPr>
              <a:t>     PARTNERSHIPS</a:t>
            </a:r>
          </a:p>
          <a:p>
            <a:r>
              <a:rPr lang="en-US" altLang="en-US" b="1" i="1">
                <a:solidFill>
                  <a:srgbClr val="000066"/>
                </a:solidFill>
                <a:effectLst>
                  <a:outerShdw blurRad="38100" dist="38100" dir="2700000" algn="tl">
                    <a:srgbClr val="C0C0C0"/>
                  </a:outerShdw>
                </a:effectLst>
                <a:latin typeface="Arial" panose="020B0604020202020204" pitchFamily="34" charset="0"/>
              </a:rPr>
              <a:t> Means…</a:t>
            </a:r>
          </a:p>
          <a:p>
            <a:endParaRPr lang="en-US" altLang="en-US" sz="1400" b="1" i="1">
              <a:solidFill>
                <a:srgbClr val="000066"/>
              </a:solidFill>
              <a:effectLst>
                <a:outerShdw blurRad="38100" dist="38100" dir="2700000" algn="tl">
                  <a:srgbClr val="C0C0C0"/>
                </a:outerShdw>
              </a:effectLst>
              <a:latin typeface="Arial" panose="020B0604020202020204" pitchFamily="34" charset="0"/>
            </a:endParaRPr>
          </a:p>
          <a:p>
            <a:r>
              <a:rPr lang="en-US" altLang="en-US" b="1" i="1">
                <a:solidFill>
                  <a:srgbClr val="000066"/>
                </a:solidFill>
                <a:effectLst>
                  <a:outerShdw blurRad="38100" dist="38100" dir="2700000" algn="tl">
                    <a:srgbClr val="C0C0C0"/>
                  </a:outerShdw>
                </a:effectLst>
                <a:latin typeface="Arial" panose="020B0604020202020204" pitchFamily="34" charset="0"/>
              </a:rPr>
              <a:t>     </a:t>
            </a:r>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The ability to seek opportunities to develop </a:t>
            </a:r>
            <a:r>
              <a:rPr lang="en-US" altLang="en-US">
                <a:solidFill>
                  <a:srgbClr val="000066"/>
                </a:solidFill>
                <a:effectLst>
                  <a:outerShdw blurRad="38100" dist="38100" dir="2700000" algn="tl">
                    <a:srgbClr val="C0C0C0"/>
                  </a:outerShdw>
                </a:effectLst>
                <a:latin typeface="Arial" panose="020B0604020202020204" pitchFamily="34" charset="0"/>
                <a:cs typeface="Times New Roman" panose="02020603050405020304" pitchFamily="18" charset="0"/>
              </a:rPr>
              <a:t>partnerships around the world, and to enhance long-term capabilities through security cooperation.</a:t>
            </a:r>
          </a:p>
        </p:txBody>
      </p:sp>
      <p:sp>
        <p:nvSpPr>
          <p:cNvPr id="602115" name="Rectangle 3">
            <a:extLst>
              <a:ext uri="{FF2B5EF4-FFF2-40B4-BE49-F238E27FC236}">
                <a16:creationId xmlns:a16="http://schemas.microsoft.com/office/drawing/2014/main" id="{4228F962-9CE8-8854-52E7-AE8FE77C69D2}"/>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5 – Air Force 12 Core Functions</a:t>
            </a:r>
          </a:p>
        </p:txBody>
      </p:sp>
      <p:pic>
        <p:nvPicPr>
          <p:cNvPr id="602116" name="Picture 4">
            <a:extLst>
              <a:ext uri="{FF2B5EF4-FFF2-40B4-BE49-F238E27FC236}">
                <a16:creationId xmlns:a16="http://schemas.microsoft.com/office/drawing/2014/main" id="{5E02A293-75D0-FD22-E1FA-E1776C4B3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02119" name="Picture 7">
            <a:extLst>
              <a:ext uri="{FF2B5EF4-FFF2-40B4-BE49-F238E27FC236}">
                <a16:creationId xmlns:a16="http://schemas.microsoft.com/office/drawing/2014/main" id="{5D0CAA4E-189A-CE74-2748-3B2435ED0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62200"/>
            <a:ext cx="4572000" cy="30511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D171F4-3AFF-AD8A-F5E1-7AA390912F35}"/>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A6711A14-5201-5EF4-C486-996E70B04FB1}"/>
              </a:ext>
            </a:extLst>
          </p:cNvPr>
          <p:cNvSpPr>
            <a:spLocks noGrp="1"/>
          </p:cNvSpPr>
          <p:nvPr>
            <p:ph type="sldNum" sz="quarter" idx="12"/>
          </p:nvPr>
        </p:nvSpPr>
        <p:spPr/>
        <p:txBody>
          <a:bodyPr/>
          <a:lstStyle/>
          <a:p>
            <a:fld id="{421D069F-3ED4-4462-B9A1-AEB5DE379D22}" type="slidenum">
              <a:rPr lang="en-US" altLang="en-US"/>
              <a:pPr/>
              <a:t>35</a:t>
            </a:fld>
            <a:endParaRPr lang="en-US" altLang="en-US"/>
          </a:p>
        </p:txBody>
      </p:sp>
      <p:sp>
        <p:nvSpPr>
          <p:cNvPr id="604162" name="Rectangle 2">
            <a:extLst>
              <a:ext uri="{FF2B5EF4-FFF2-40B4-BE49-F238E27FC236}">
                <a16:creationId xmlns:a16="http://schemas.microsoft.com/office/drawing/2014/main" id="{514969CA-19E4-4A93-0187-009008F23D67}"/>
              </a:ext>
            </a:extLst>
          </p:cNvPr>
          <p:cNvSpPr>
            <a:spLocks noChangeArrowheads="1"/>
          </p:cNvSpPr>
          <p:nvPr/>
        </p:nvSpPr>
        <p:spPr bwMode="auto">
          <a:xfrm>
            <a:off x="4343400" y="1905000"/>
            <a:ext cx="4572000" cy="41910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CC0000"/>
                </a:solidFill>
                <a:effectLst>
                  <a:outerShdw blurRad="38100" dist="38100" dir="2700000" algn="tl">
                    <a:srgbClr val="C0C0C0"/>
                  </a:outerShdw>
                </a:effectLst>
                <a:latin typeface="Arial" panose="020B0604020202020204" pitchFamily="34" charset="0"/>
              </a:rPr>
              <a:t>12. AGILE COMBAT </a:t>
            </a:r>
          </a:p>
          <a:p>
            <a:r>
              <a:rPr lang="en-US" altLang="en-US" b="1">
                <a:solidFill>
                  <a:srgbClr val="CC0000"/>
                </a:solidFill>
                <a:effectLst>
                  <a:outerShdw blurRad="38100" dist="38100" dir="2700000" algn="tl">
                    <a:srgbClr val="C0C0C0"/>
                  </a:outerShdw>
                </a:effectLst>
                <a:latin typeface="Arial" panose="020B0604020202020204" pitchFamily="34" charset="0"/>
              </a:rPr>
              <a:t>      SUPPORT</a:t>
            </a:r>
          </a:p>
          <a:p>
            <a:r>
              <a:rPr lang="en-US" altLang="en-US" b="1" i="1">
                <a:solidFill>
                  <a:srgbClr val="000066"/>
                </a:solidFill>
                <a:effectLst>
                  <a:outerShdw blurRad="38100" dist="38100" dir="2700000" algn="tl">
                    <a:srgbClr val="C0C0C0"/>
                  </a:outerShdw>
                </a:effectLst>
                <a:latin typeface="Arial" panose="020B0604020202020204" pitchFamily="34" charset="0"/>
              </a:rPr>
              <a:t> Means...</a:t>
            </a:r>
          </a:p>
          <a:p>
            <a:endParaRPr lang="en-US" altLang="en-US" sz="1400" b="1" i="1">
              <a:solidFill>
                <a:srgbClr val="000066"/>
              </a:solidFill>
              <a:effectLst>
                <a:outerShdw blurRad="38100" dist="38100" dir="2700000" algn="tl">
                  <a:srgbClr val="C0C0C0"/>
                </a:outerShdw>
              </a:effectLst>
              <a:latin typeface="Arial" panose="020B0604020202020204" pitchFamily="34" charset="0"/>
            </a:endParaRPr>
          </a:p>
          <a:p>
            <a:r>
              <a:rPr lang="en-US" altLang="en-US" b="1" i="1">
                <a:solidFill>
                  <a:srgbClr val="000066"/>
                </a:solidFill>
                <a:effectLst>
                  <a:outerShdw blurRad="38100" dist="38100" dir="2700000" algn="tl">
                    <a:srgbClr val="C0C0C0"/>
                  </a:outerShdw>
                </a:effectLst>
                <a:latin typeface="Arial" panose="020B0604020202020204" pitchFamily="34" charset="0"/>
              </a:rPr>
              <a:t>     </a:t>
            </a:r>
            <a:r>
              <a:rPr lang="en-US" altLang="en-US">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To effectively increase the development and training of Airmen and to revitalize processes for more effective installation support, logistics, and acquisition.</a:t>
            </a:r>
          </a:p>
        </p:txBody>
      </p:sp>
      <p:sp>
        <p:nvSpPr>
          <p:cNvPr id="604163" name="Rectangle 3">
            <a:extLst>
              <a:ext uri="{FF2B5EF4-FFF2-40B4-BE49-F238E27FC236}">
                <a16:creationId xmlns:a16="http://schemas.microsoft.com/office/drawing/2014/main" id="{5290958C-AB50-DF0A-4426-EABBAE6C493D}"/>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5 – Air Force 12 Core Functions</a:t>
            </a:r>
          </a:p>
        </p:txBody>
      </p:sp>
      <p:pic>
        <p:nvPicPr>
          <p:cNvPr id="604164" name="Picture 4">
            <a:extLst>
              <a:ext uri="{FF2B5EF4-FFF2-40B4-BE49-F238E27FC236}">
                <a16:creationId xmlns:a16="http://schemas.microsoft.com/office/drawing/2014/main" id="{F1956C27-921B-7C85-1D73-D3FA14688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04167" name="Picture 7" descr="Cadet Life">
            <a:extLst>
              <a:ext uri="{FF2B5EF4-FFF2-40B4-BE49-F238E27FC236}">
                <a16:creationId xmlns:a16="http://schemas.microsoft.com/office/drawing/2014/main" id="{8ECB263C-8BE8-E610-5B85-0DFF36F15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62200"/>
            <a:ext cx="3886200" cy="2720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0F1B46-5255-D148-EC7D-39E7AADE2BD5}"/>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D3192E0A-9671-F3C9-E55B-4859D1928799}"/>
              </a:ext>
            </a:extLst>
          </p:cNvPr>
          <p:cNvSpPr>
            <a:spLocks noGrp="1"/>
          </p:cNvSpPr>
          <p:nvPr>
            <p:ph type="sldNum" sz="quarter" idx="12"/>
          </p:nvPr>
        </p:nvSpPr>
        <p:spPr/>
        <p:txBody>
          <a:bodyPr/>
          <a:lstStyle/>
          <a:p>
            <a:fld id="{A1D34477-548A-4BA9-AAD9-D4A186DDC5C1}" type="slidenum">
              <a:rPr lang="en-US" altLang="en-US"/>
              <a:pPr/>
              <a:t>36</a:t>
            </a:fld>
            <a:endParaRPr lang="en-US" altLang="en-US"/>
          </a:p>
        </p:txBody>
      </p:sp>
      <p:sp>
        <p:nvSpPr>
          <p:cNvPr id="607234" name="Rectangle 2">
            <a:extLst>
              <a:ext uri="{FF2B5EF4-FFF2-40B4-BE49-F238E27FC236}">
                <a16:creationId xmlns:a16="http://schemas.microsoft.com/office/drawing/2014/main" id="{6D8C44E1-D21E-E084-161A-9A63B12A0693}"/>
              </a:ext>
            </a:extLst>
          </p:cNvPr>
          <p:cNvSpPr>
            <a:spLocks noChangeArrowheads="1"/>
          </p:cNvSpPr>
          <p:nvPr/>
        </p:nvSpPr>
        <p:spPr bwMode="auto">
          <a:xfrm>
            <a:off x="304800" y="3200400"/>
            <a:ext cx="8458200" cy="609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sz="3200" b="1">
                <a:solidFill>
                  <a:srgbClr val="CC0000"/>
                </a:solidFill>
                <a:effectLst>
                  <a:outerShdw blurRad="38100" dist="38100" dir="2700000" algn="tl">
                    <a:srgbClr val="C0C0C0"/>
                  </a:outerShdw>
                </a:effectLst>
                <a:latin typeface="Arial" panose="020B0604020202020204" pitchFamily="34" charset="0"/>
              </a:rPr>
              <a:t>Sec 6: AIR FORCE MAJOR COMMANDS</a:t>
            </a:r>
          </a:p>
        </p:txBody>
      </p:sp>
      <p:sp>
        <p:nvSpPr>
          <p:cNvPr id="607235" name="Rectangle 3">
            <a:extLst>
              <a:ext uri="{FF2B5EF4-FFF2-40B4-BE49-F238E27FC236}">
                <a16:creationId xmlns:a16="http://schemas.microsoft.com/office/drawing/2014/main" id="{3CA330E0-275D-A5E9-754D-6453CF3A5267}"/>
              </a:ext>
            </a:extLst>
          </p:cNvPr>
          <p:cNvSpPr>
            <a:spLocks noRot="1" noChangeArrowheads="1"/>
          </p:cNvSpPr>
          <p:nvPr/>
        </p:nvSpPr>
        <p:spPr bwMode="auto">
          <a:xfrm>
            <a:off x="2286000" y="609600"/>
            <a:ext cx="6553200" cy="5334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eaLnBrk="1" hangingPunct="1">
              <a:lnSpc>
                <a:spcPct val="90000"/>
              </a:lnSpc>
              <a:buFont typeface="Wingdings" panose="05000000000000000000" pitchFamily="2" charset="2"/>
              <a:buNone/>
            </a:pPr>
            <a:r>
              <a:rPr lang="en-US" altLang="en-US" sz="2700" b="1">
                <a:solidFill>
                  <a:srgbClr val="000066"/>
                </a:solidFill>
              </a:rPr>
              <a:t> USAF ORGANIZATION &amp; STRUCTURE</a:t>
            </a:r>
          </a:p>
        </p:txBody>
      </p:sp>
      <p:pic>
        <p:nvPicPr>
          <p:cNvPr id="607236" name="Picture 4">
            <a:extLst>
              <a:ext uri="{FF2B5EF4-FFF2-40B4-BE49-F238E27FC236}">
                <a16:creationId xmlns:a16="http://schemas.microsoft.com/office/drawing/2014/main" id="{B3A62884-FFE4-20FE-C5B9-DBF3655FC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CB6C49-9785-88BE-2EAC-B42CB3A12949}"/>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20B766FE-0D43-191F-5855-3A527E03CD4E}"/>
              </a:ext>
            </a:extLst>
          </p:cNvPr>
          <p:cNvSpPr>
            <a:spLocks noGrp="1"/>
          </p:cNvSpPr>
          <p:nvPr>
            <p:ph type="sldNum" sz="quarter" idx="12"/>
          </p:nvPr>
        </p:nvSpPr>
        <p:spPr/>
        <p:txBody>
          <a:bodyPr/>
          <a:lstStyle/>
          <a:p>
            <a:fld id="{71250EA5-35E8-4205-B2DB-11548F174C93}" type="slidenum">
              <a:rPr lang="en-US" altLang="en-US"/>
              <a:pPr/>
              <a:t>37</a:t>
            </a:fld>
            <a:endParaRPr lang="en-US" altLang="en-US"/>
          </a:p>
        </p:txBody>
      </p:sp>
      <p:sp>
        <p:nvSpPr>
          <p:cNvPr id="606210" name="Rectangle 2">
            <a:extLst>
              <a:ext uri="{FF2B5EF4-FFF2-40B4-BE49-F238E27FC236}">
                <a16:creationId xmlns:a16="http://schemas.microsoft.com/office/drawing/2014/main" id="{0781BBB7-6358-7BB5-C5CA-B7E54334C236}"/>
              </a:ext>
            </a:extLst>
          </p:cNvPr>
          <p:cNvSpPr>
            <a:spLocks noGrp="1" noRot="1" noChangeArrowheads="1"/>
          </p:cNvSpPr>
          <p:nvPr>
            <p:ph type="body" idx="1"/>
          </p:nvPr>
        </p:nvSpPr>
        <p:spPr>
          <a:xfrm>
            <a:off x="609600" y="2362200"/>
            <a:ext cx="8001000" cy="3733800"/>
          </a:xfrm>
          <a:solidFill>
            <a:schemeClr val="tx1"/>
          </a:solidFill>
          <a:ln w="38100">
            <a:solidFill>
              <a:srgbClr val="000080"/>
            </a:solidFill>
            <a:miter lim="800000"/>
            <a:headEnd/>
            <a:tailEnd/>
          </a:ln>
        </p:spPr>
        <p:txBody>
          <a:bodyPr/>
          <a:lstStyle/>
          <a:p>
            <a:pPr marL="609600" indent="-609600">
              <a:buClr>
                <a:schemeClr val="tx1"/>
              </a:buClr>
              <a:buFont typeface="Wingdings" panose="05000000000000000000" pitchFamily="2" charset="2"/>
              <a:buNone/>
            </a:pPr>
            <a:endParaRPr lang="en-US" altLang="en-US" sz="1000" b="1">
              <a:solidFill>
                <a:schemeClr val="bg1"/>
              </a:solidFill>
              <a:effectLst>
                <a:outerShdw blurRad="38100" dist="38100" dir="2700000" algn="tl">
                  <a:srgbClr val="C0C0C0"/>
                </a:outerShdw>
              </a:effectLst>
            </a:endParaRPr>
          </a:p>
          <a:p>
            <a:pPr marL="609600" indent="-609600">
              <a:buClr>
                <a:schemeClr val="tx1"/>
              </a:buClr>
              <a:buFont typeface="Wingdings" panose="05000000000000000000" pitchFamily="2" charset="2"/>
              <a:buNone/>
            </a:pPr>
            <a:r>
              <a:rPr lang="en-US" altLang="en-US" sz="2800" b="1">
                <a:solidFill>
                  <a:srgbClr val="000066"/>
                </a:solidFill>
                <a:effectLst>
                  <a:outerShdw blurRad="38100" dist="38100" dir="2700000" algn="tl">
                    <a:srgbClr val="C0C0C0"/>
                  </a:outerShdw>
                </a:effectLst>
              </a:rPr>
              <a:t>1. AIR COMBAT COMMAND (ACC)</a:t>
            </a:r>
          </a:p>
          <a:p>
            <a:pPr marL="609600" indent="-609600">
              <a:buClr>
                <a:schemeClr val="tx1"/>
              </a:buClr>
              <a:buFont typeface="Wingdings" panose="05000000000000000000" pitchFamily="2" charset="2"/>
              <a:buNone/>
            </a:pPr>
            <a:r>
              <a:rPr lang="en-US" altLang="en-US" sz="2800" b="1">
                <a:solidFill>
                  <a:srgbClr val="000066"/>
                </a:solidFill>
                <a:effectLst>
                  <a:outerShdw blurRad="38100" dist="38100" dir="2700000" algn="tl">
                    <a:srgbClr val="C0C0C0"/>
                  </a:outerShdw>
                </a:effectLst>
              </a:rPr>
              <a:t>2. AIR EDUCATION COMMAND (AETC)</a:t>
            </a:r>
          </a:p>
          <a:p>
            <a:pPr marL="609600" indent="-609600">
              <a:buClr>
                <a:schemeClr val="tx1"/>
              </a:buClr>
              <a:buFont typeface="Wingdings" panose="05000000000000000000" pitchFamily="2" charset="2"/>
              <a:buNone/>
            </a:pPr>
            <a:r>
              <a:rPr lang="en-US" altLang="en-US" sz="2800" b="1">
                <a:solidFill>
                  <a:srgbClr val="000066"/>
                </a:solidFill>
                <a:effectLst>
                  <a:outerShdw blurRad="38100" dist="38100" dir="2700000" algn="tl">
                    <a:srgbClr val="C0C0C0"/>
                  </a:outerShdw>
                </a:effectLst>
              </a:rPr>
              <a:t>3. AIR FORCE GLOBAL STRIKE COMMAND (AFGSC)</a:t>
            </a:r>
          </a:p>
          <a:p>
            <a:pPr marL="609600" indent="-609600">
              <a:buClr>
                <a:schemeClr val="tx1"/>
              </a:buClr>
              <a:buFont typeface="Wingdings" panose="05000000000000000000" pitchFamily="2" charset="2"/>
              <a:buNone/>
            </a:pPr>
            <a:r>
              <a:rPr lang="en-US" altLang="en-US" sz="2800" b="1">
                <a:solidFill>
                  <a:srgbClr val="000066"/>
                </a:solidFill>
                <a:effectLst>
                  <a:outerShdw blurRad="38100" dist="38100" dir="2700000" algn="tl">
                    <a:srgbClr val="C0C0C0"/>
                  </a:outerShdw>
                </a:effectLst>
              </a:rPr>
              <a:t>4. AIR FORCE MATERIAL COMMAND (AFMC)</a:t>
            </a:r>
          </a:p>
          <a:p>
            <a:pPr marL="609600" indent="-609600">
              <a:buClr>
                <a:schemeClr val="tx1"/>
              </a:buClr>
              <a:buFont typeface="Wingdings" panose="05000000000000000000" pitchFamily="2" charset="2"/>
              <a:buNone/>
            </a:pPr>
            <a:r>
              <a:rPr lang="en-US" altLang="en-US" sz="2800" b="1">
                <a:solidFill>
                  <a:srgbClr val="000066"/>
                </a:solidFill>
                <a:effectLst>
                  <a:outerShdw blurRad="38100" dist="38100" dir="2700000" algn="tl">
                    <a:srgbClr val="C0C0C0"/>
                  </a:outerShdw>
                </a:effectLst>
              </a:rPr>
              <a:t>5. AIR FORCE RESERVE COMMAND (AFRC)</a:t>
            </a:r>
          </a:p>
        </p:txBody>
      </p:sp>
      <p:sp>
        <p:nvSpPr>
          <p:cNvPr id="606212" name="Rectangle 4">
            <a:extLst>
              <a:ext uri="{FF2B5EF4-FFF2-40B4-BE49-F238E27FC236}">
                <a16:creationId xmlns:a16="http://schemas.microsoft.com/office/drawing/2014/main" id="{D66C01A0-E1C0-8C8E-2DF9-B40923110396}"/>
              </a:ext>
            </a:extLst>
          </p:cNvPr>
          <p:cNvSpPr>
            <a:spLocks noChangeArrowheads="1"/>
          </p:cNvSpPr>
          <p:nvPr/>
        </p:nvSpPr>
        <p:spPr bwMode="auto">
          <a:xfrm>
            <a:off x="609600" y="1676400"/>
            <a:ext cx="8077200" cy="457200"/>
          </a:xfrm>
          <a:prstGeom prst="rect">
            <a:avLst/>
          </a:prstGeom>
          <a:solidFill>
            <a:srgbClr val="CC00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en-US" sz="2800">
                <a:solidFill>
                  <a:schemeClr val="tx1"/>
                </a:solidFill>
                <a:latin typeface="Arial Black" panose="020B0A04020102020204" pitchFamily="34" charset="0"/>
              </a:rPr>
              <a:t>11 MAJOR COMMANDS OF THE USAF</a:t>
            </a:r>
            <a:endParaRPr lang="en-US" altLang="en-US" sz="2800" b="1" i="1">
              <a:solidFill>
                <a:schemeClr val="tx1"/>
              </a:solidFill>
            </a:endParaRPr>
          </a:p>
        </p:txBody>
      </p:sp>
      <p:pic>
        <p:nvPicPr>
          <p:cNvPr id="606213" name="Picture 5">
            <a:extLst>
              <a:ext uri="{FF2B5EF4-FFF2-40B4-BE49-F238E27FC236}">
                <a16:creationId xmlns:a16="http://schemas.microsoft.com/office/drawing/2014/main" id="{EB43E0DF-97BD-7D9A-93AD-90A6D180F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606214" name="Rectangle 6">
            <a:extLst>
              <a:ext uri="{FF2B5EF4-FFF2-40B4-BE49-F238E27FC236}">
                <a16:creationId xmlns:a16="http://schemas.microsoft.com/office/drawing/2014/main" id="{D572C768-03D0-3B3C-8B2D-1D99CFDB4591}"/>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EB2AF72-339D-B03A-78E4-61847EAF54AB}"/>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EBBA8112-E692-45E4-8B31-9B42D02BD371}"/>
              </a:ext>
            </a:extLst>
          </p:cNvPr>
          <p:cNvSpPr>
            <a:spLocks noGrp="1"/>
          </p:cNvSpPr>
          <p:nvPr>
            <p:ph type="sldNum" sz="quarter" idx="12"/>
          </p:nvPr>
        </p:nvSpPr>
        <p:spPr/>
        <p:txBody>
          <a:bodyPr/>
          <a:lstStyle/>
          <a:p>
            <a:fld id="{EA49A588-FEA5-40BE-BFA0-AF65AA2D259E}" type="slidenum">
              <a:rPr lang="en-US" altLang="en-US"/>
              <a:pPr/>
              <a:t>38</a:t>
            </a:fld>
            <a:endParaRPr lang="en-US" altLang="en-US"/>
          </a:p>
        </p:txBody>
      </p:sp>
      <p:sp>
        <p:nvSpPr>
          <p:cNvPr id="615426" name="Rectangle 2">
            <a:extLst>
              <a:ext uri="{FF2B5EF4-FFF2-40B4-BE49-F238E27FC236}">
                <a16:creationId xmlns:a16="http://schemas.microsoft.com/office/drawing/2014/main" id="{C08BC6EE-26EE-B427-3556-B1FF79721028}"/>
              </a:ext>
            </a:extLst>
          </p:cNvPr>
          <p:cNvSpPr>
            <a:spLocks noGrp="1" noRot="1" noChangeArrowheads="1"/>
          </p:cNvSpPr>
          <p:nvPr>
            <p:ph type="body" idx="1"/>
          </p:nvPr>
        </p:nvSpPr>
        <p:spPr>
          <a:xfrm>
            <a:off x="609600" y="2209800"/>
            <a:ext cx="8001000" cy="3962400"/>
          </a:xfrm>
          <a:solidFill>
            <a:schemeClr val="tx1"/>
          </a:solidFill>
          <a:ln w="38100">
            <a:solidFill>
              <a:srgbClr val="000080"/>
            </a:solidFill>
            <a:miter lim="800000"/>
            <a:headEnd/>
            <a:tailEnd/>
          </a:ln>
        </p:spPr>
        <p:txBody>
          <a:bodyPr/>
          <a:lstStyle/>
          <a:p>
            <a:pPr marL="609600" indent="-609600">
              <a:buClr>
                <a:schemeClr val="tx1"/>
              </a:buClr>
              <a:buFont typeface="Wingdings" panose="05000000000000000000" pitchFamily="2" charset="2"/>
              <a:buNone/>
            </a:pPr>
            <a:endParaRPr lang="en-US" altLang="en-US" sz="1000" b="1">
              <a:solidFill>
                <a:schemeClr val="bg1"/>
              </a:solidFill>
              <a:effectLst>
                <a:outerShdw blurRad="38100" dist="38100" dir="2700000" algn="tl">
                  <a:srgbClr val="C0C0C0"/>
                </a:outerShdw>
              </a:effectLst>
            </a:endParaRPr>
          </a:p>
          <a:p>
            <a:pPr marL="609600" indent="-609600">
              <a:buClr>
                <a:schemeClr val="tx1"/>
              </a:buClr>
              <a:buFont typeface="Wingdings" panose="05000000000000000000" pitchFamily="2" charset="2"/>
              <a:buNone/>
            </a:pPr>
            <a:r>
              <a:rPr lang="en-US" altLang="en-US" sz="2800" b="1">
                <a:solidFill>
                  <a:srgbClr val="000066"/>
                </a:solidFill>
                <a:effectLst>
                  <a:outerShdw blurRad="38100" dist="38100" dir="2700000" algn="tl">
                    <a:srgbClr val="C0C0C0"/>
                  </a:outerShdw>
                </a:effectLst>
              </a:rPr>
              <a:t>6. AIR FORCE SPACE COMMAND (AFSPC)</a:t>
            </a:r>
          </a:p>
          <a:p>
            <a:pPr marL="609600" indent="-609600">
              <a:buClr>
                <a:schemeClr val="tx1"/>
              </a:buClr>
              <a:buFont typeface="Wingdings" panose="05000000000000000000" pitchFamily="2" charset="2"/>
              <a:buNone/>
            </a:pPr>
            <a:r>
              <a:rPr lang="en-US" altLang="en-US" sz="2800" b="1">
                <a:solidFill>
                  <a:srgbClr val="000066"/>
                </a:solidFill>
                <a:effectLst>
                  <a:outerShdw blurRad="38100" dist="38100" dir="2700000" algn="tl">
                    <a:srgbClr val="C0C0C0"/>
                  </a:outerShdw>
                </a:effectLst>
              </a:rPr>
              <a:t>7. AIR FORCE SPECIAL OPERATIONS COMMAND (AFSOC)</a:t>
            </a:r>
          </a:p>
          <a:p>
            <a:pPr marL="609600" indent="-609600">
              <a:buClr>
                <a:schemeClr val="tx1"/>
              </a:buClr>
              <a:buFont typeface="Wingdings" panose="05000000000000000000" pitchFamily="2" charset="2"/>
              <a:buNone/>
            </a:pPr>
            <a:r>
              <a:rPr lang="en-US" altLang="en-US" sz="2800" b="1">
                <a:solidFill>
                  <a:srgbClr val="000066"/>
                </a:solidFill>
                <a:effectLst>
                  <a:outerShdw blurRad="38100" dist="38100" dir="2700000" algn="tl">
                    <a:srgbClr val="C0C0C0"/>
                  </a:outerShdw>
                </a:effectLst>
              </a:rPr>
              <a:t>8. AIR MOBILITY COMMAND (AMC)</a:t>
            </a:r>
          </a:p>
          <a:p>
            <a:pPr marL="609600" indent="-609600">
              <a:buClr>
                <a:schemeClr val="tx1"/>
              </a:buClr>
              <a:buFont typeface="Wingdings" panose="05000000000000000000" pitchFamily="2" charset="2"/>
              <a:buNone/>
            </a:pPr>
            <a:r>
              <a:rPr lang="en-US" altLang="en-US" sz="2800" b="1">
                <a:solidFill>
                  <a:srgbClr val="000066"/>
                </a:solidFill>
                <a:effectLst>
                  <a:outerShdw blurRad="38100" dist="38100" dir="2700000" algn="tl">
                    <a:srgbClr val="C0C0C0"/>
                  </a:outerShdw>
                </a:effectLst>
              </a:rPr>
              <a:t>9. AIR NATIONAL GUARD (ANG)</a:t>
            </a:r>
          </a:p>
          <a:p>
            <a:pPr marL="609600" indent="-609600">
              <a:buClr>
                <a:schemeClr val="tx1"/>
              </a:buClr>
              <a:buFont typeface="Wingdings" panose="05000000000000000000" pitchFamily="2" charset="2"/>
              <a:buNone/>
            </a:pPr>
            <a:r>
              <a:rPr lang="en-US" altLang="en-US" sz="2800" b="1">
                <a:solidFill>
                  <a:srgbClr val="000066"/>
                </a:solidFill>
                <a:effectLst>
                  <a:outerShdw blurRad="38100" dist="38100" dir="2700000" algn="tl">
                    <a:srgbClr val="C0C0C0"/>
                  </a:outerShdw>
                </a:effectLst>
              </a:rPr>
              <a:t>10. PACIFIC AIR FORCES (PACAF)</a:t>
            </a:r>
          </a:p>
          <a:p>
            <a:pPr marL="609600" indent="-609600">
              <a:buClr>
                <a:schemeClr val="tx1"/>
              </a:buClr>
              <a:buFont typeface="Wingdings" panose="05000000000000000000" pitchFamily="2" charset="2"/>
              <a:buNone/>
            </a:pPr>
            <a:r>
              <a:rPr lang="en-US" altLang="en-US" sz="2800" b="1">
                <a:solidFill>
                  <a:srgbClr val="000066"/>
                </a:solidFill>
                <a:effectLst>
                  <a:outerShdw blurRad="38100" dist="38100" dir="2700000" algn="tl">
                    <a:srgbClr val="C0C0C0"/>
                  </a:outerShdw>
                </a:effectLst>
              </a:rPr>
              <a:t>11. US AIR FORCES EUROPE (USAFE)</a:t>
            </a:r>
          </a:p>
        </p:txBody>
      </p:sp>
      <p:sp>
        <p:nvSpPr>
          <p:cNvPr id="615427" name="Rectangle 3">
            <a:extLst>
              <a:ext uri="{FF2B5EF4-FFF2-40B4-BE49-F238E27FC236}">
                <a16:creationId xmlns:a16="http://schemas.microsoft.com/office/drawing/2014/main" id="{EC3A5587-803A-4134-7705-5D3D9E7F291E}"/>
              </a:ext>
            </a:extLst>
          </p:cNvPr>
          <p:cNvSpPr>
            <a:spLocks noChangeArrowheads="1"/>
          </p:cNvSpPr>
          <p:nvPr/>
        </p:nvSpPr>
        <p:spPr bwMode="auto">
          <a:xfrm>
            <a:off x="609600" y="1600200"/>
            <a:ext cx="8001000" cy="457200"/>
          </a:xfrm>
          <a:prstGeom prst="rect">
            <a:avLst/>
          </a:prstGeom>
          <a:solidFill>
            <a:srgbClr val="CC00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en-US" sz="2800">
                <a:solidFill>
                  <a:schemeClr val="tx1"/>
                </a:solidFill>
                <a:latin typeface="Arial Black" panose="020B0A04020102020204" pitchFamily="34" charset="0"/>
              </a:rPr>
              <a:t>11 MAJOR COMMANDS OF THE USAF</a:t>
            </a:r>
            <a:endParaRPr lang="en-US" altLang="en-US" sz="2800" b="1" i="1">
              <a:solidFill>
                <a:schemeClr val="tx1"/>
              </a:solidFill>
            </a:endParaRPr>
          </a:p>
        </p:txBody>
      </p:sp>
      <p:pic>
        <p:nvPicPr>
          <p:cNvPr id="615428" name="Picture 4">
            <a:extLst>
              <a:ext uri="{FF2B5EF4-FFF2-40B4-BE49-F238E27FC236}">
                <a16:creationId xmlns:a16="http://schemas.microsoft.com/office/drawing/2014/main" id="{B818027E-C66C-F378-B919-95C313840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615429" name="Rectangle 5">
            <a:extLst>
              <a:ext uri="{FF2B5EF4-FFF2-40B4-BE49-F238E27FC236}">
                <a16:creationId xmlns:a16="http://schemas.microsoft.com/office/drawing/2014/main" id="{02443BCD-5A48-5F7F-40DB-CDC0D9150605}"/>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35AFAA8-8003-9912-0677-BACFB849A601}"/>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0DD5E18C-B522-129C-D8CB-ED1BD9204D97}"/>
              </a:ext>
            </a:extLst>
          </p:cNvPr>
          <p:cNvSpPr>
            <a:spLocks noGrp="1"/>
          </p:cNvSpPr>
          <p:nvPr>
            <p:ph type="sldNum" sz="quarter" idx="12"/>
          </p:nvPr>
        </p:nvSpPr>
        <p:spPr/>
        <p:txBody>
          <a:bodyPr/>
          <a:lstStyle/>
          <a:p>
            <a:fld id="{F3EB7DEF-283C-45F2-AEF3-AA2EFBAA2B72}" type="slidenum">
              <a:rPr lang="en-US" altLang="en-US"/>
              <a:pPr/>
              <a:t>39</a:t>
            </a:fld>
            <a:endParaRPr lang="en-US" altLang="en-US"/>
          </a:p>
        </p:txBody>
      </p:sp>
      <p:sp>
        <p:nvSpPr>
          <p:cNvPr id="616450" name="Rectangle 2">
            <a:extLst>
              <a:ext uri="{FF2B5EF4-FFF2-40B4-BE49-F238E27FC236}">
                <a16:creationId xmlns:a16="http://schemas.microsoft.com/office/drawing/2014/main" id="{91A66774-A375-7C67-ED22-6BED7038D095}"/>
              </a:ext>
            </a:extLst>
          </p:cNvPr>
          <p:cNvSpPr>
            <a:spLocks noChangeArrowheads="1"/>
          </p:cNvSpPr>
          <p:nvPr/>
        </p:nvSpPr>
        <p:spPr bwMode="auto">
          <a:xfrm>
            <a:off x="228600" y="4648200"/>
            <a:ext cx="8610600" cy="19050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CC0000"/>
                </a:solidFill>
                <a:effectLst>
                  <a:outerShdw blurRad="38100" dist="38100" dir="2700000" algn="tl">
                    <a:srgbClr val="C0C0C0"/>
                  </a:outerShdw>
                </a:effectLst>
                <a:latin typeface="Arial" panose="020B0604020202020204" pitchFamily="34" charset="0"/>
              </a:rPr>
              <a:t>AIR COMBAT COMMAND (ACC) </a:t>
            </a:r>
            <a:r>
              <a:rPr lang="en-US" altLang="en-US" sz="2000">
                <a:solidFill>
                  <a:srgbClr val="000066"/>
                </a:solidFill>
                <a:effectLst>
                  <a:outerShdw blurRad="38100" dist="38100" dir="2700000" algn="tl">
                    <a:srgbClr val="C0C0C0"/>
                  </a:outerShdw>
                </a:effectLst>
                <a:latin typeface="Arial" panose="020B0604020202020204" pitchFamily="34" charset="0"/>
              </a:rPr>
              <a:t>Langley AFB, Virginia</a:t>
            </a:r>
          </a:p>
          <a:p>
            <a:r>
              <a:rPr lang="en-US" altLang="en-US" sz="2800" b="1">
                <a:solidFill>
                  <a:srgbClr val="000066"/>
                </a:solidFill>
                <a:effectLst>
                  <a:outerShdw blurRad="38100" dist="38100" dir="2700000" algn="tl">
                    <a:srgbClr val="C0C0C0"/>
                  </a:outerShdw>
                </a:effectLst>
                <a:latin typeface="Arial" panose="020B0604020202020204" pitchFamily="34" charset="0"/>
              </a:rPr>
              <a:t>  </a:t>
            </a:r>
            <a:r>
              <a:rPr lang="en-US" altLang="en-US" b="1">
                <a:solidFill>
                  <a:srgbClr val="000066"/>
                </a:solidFill>
                <a:effectLst>
                  <a:outerShdw blurRad="38100" dist="38100" dir="2700000" algn="tl">
                    <a:srgbClr val="C0C0C0"/>
                  </a:outerShdw>
                </a:effectLst>
                <a:latin typeface="Arial" panose="020B0604020202020204" pitchFamily="34" charset="0"/>
              </a:rPr>
              <a:t>   </a:t>
            </a:r>
            <a:r>
              <a:rPr lang="en-US" altLang="en-US" sz="2000" b="1">
                <a:solidFill>
                  <a:srgbClr val="000066"/>
                </a:solidFill>
                <a:effectLst>
                  <a:outerShdw blurRad="38100" dist="38100" dir="2700000" algn="tl">
                    <a:srgbClr val="C0C0C0"/>
                  </a:outerShdw>
                </a:effectLst>
                <a:latin typeface="Arial" panose="020B0604020202020204" pitchFamily="34" charset="0"/>
              </a:rPr>
              <a:t>1</a:t>
            </a:r>
            <a:r>
              <a:rPr lang="en-US" altLang="en-US" sz="2000" b="1" baseline="30000">
                <a:solidFill>
                  <a:srgbClr val="000066"/>
                </a:solidFill>
                <a:effectLst>
                  <a:outerShdw blurRad="38100" dist="38100" dir="2700000" algn="tl">
                    <a:srgbClr val="C0C0C0"/>
                  </a:outerShdw>
                </a:effectLst>
                <a:latin typeface="Arial" panose="020B0604020202020204" pitchFamily="34" charset="0"/>
              </a:rPr>
              <a:t>st</a:t>
            </a:r>
            <a:r>
              <a:rPr lang="en-US" altLang="en-US" sz="2000" b="1">
                <a:solidFill>
                  <a:srgbClr val="000066"/>
                </a:solidFill>
                <a:effectLst>
                  <a:outerShdw blurRad="38100" dist="38100" dir="2700000" algn="tl">
                    <a:srgbClr val="C0C0C0"/>
                  </a:outerShdw>
                </a:effectLst>
                <a:latin typeface="Arial" panose="020B0604020202020204" pitchFamily="34" charset="0"/>
              </a:rPr>
              <a:t> Air Force</a:t>
            </a:r>
            <a:r>
              <a:rPr lang="en-US" altLang="en-US" sz="1800">
                <a:latin typeface="Arial" panose="020B0604020202020204" pitchFamily="34" charset="0"/>
              </a:rPr>
              <a:t> </a:t>
            </a:r>
            <a:r>
              <a:rPr lang="en-US" altLang="en-US" sz="1800" b="1">
                <a:solidFill>
                  <a:srgbClr val="000066"/>
                </a:solidFill>
                <a:effectLst>
                  <a:outerShdw blurRad="38100" dist="38100" dir="2700000" algn="tl">
                    <a:srgbClr val="C0C0C0"/>
                  </a:outerShdw>
                </a:effectLst>
                <a:latin typeface="Arial" panose="020B0604020202020204" pitchFamily="34" charset="0"/>
              </a:rPr>
              <a:t>–</a:t>
            </a:r>
            <a:r>
              <a:rPr lang="en-US" altLang="en-US" sz="2000" b="1">
                <a:solidFill>
                  <a:srgbClr val="000066"/>
                </a:solidFill>
                <a:effectLst>
                  <a:outerShdw blurRad="38100" dist="38100" dir="2700000" algn="tl">
                    <a:srgbClr val="C0C0C0"/>
                  </a:outerShdw>
                </a:effectLst>
                <a:latin typeface="Arial" panose="020B0604020202020204" pitchFamily="34" charset="0"/>
              </a:rPr>
              <a:t> Tyndall AFB, FL</a:t>
            </a:r>
          </a:p>
          <a:p>
            <a:pPr>
              <a:buFont typeface="Wingdings" panose="05000000000000000000" pitchFamily="2" charset="2"/>
              <a:buNone/>
            </a:pPr>
            <a:r>
              <a:rPr lang="en-US" altLang="en-US" sz="2000" b="1">
                <a:solidFill>
                  <a:srgbClr val="000066"/>
                </a:solidFill>
                <a:effectLst>
                  <a:outerShdw blurRad="38100" dist="38100" dir="2700000" algn="tl">
                    <a:srgbClr val="C0C0C0"/>
                  </a:outerShdw>
                </a:effectLst>
                <a:latin typeface="Arial" panose="020B0604020202020204" pitchFamily="34" charset="0"/>
              </a:rPr>
              <a:t>      9</a:t>
            </a:r>
            <a:r>
              <a:rPr lang="en-US" altLang="en-US" sz="20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2000" b="1">
                <a:solidFill>
                  <a:srgbClr val="000066"/>
                </a:solidFill>
                <a:effectLst>
                  <a:outerShdw blurRad="38100" dist="38100" dir="2700000" algn="tl">
                    <a:srgbClr val="C0C0C0"/>
                  </a:outerShdw>
                </a:effectLst>
                <a:latin typeface="Arial" panose="020B0604020202020204" pitchFamily="34" charset="0"/>
              </a:rPr>
              <a:t> Air Force – Shaw AFB, SC</a:t>
            </a:r>
          </a:p>
          <a:p>
            <a:pPr>
              <a:buFont typeface="Wingdings" panose="05000000000000000000" pitchFamily="2" charset="2"/>
              <a:buNone/>
            </a:pPr>
            <a:r>
              <a:rPr lang="en-US" altLang="en-US" sz="2000" b="1">
                <a:solidFill>
                  <a:srgbClr val="000066"/>
                </a:solidFill>
                <a:effectLst>
                  <a:outerShdw blurRad="38100" dist="38100" dir="2700000" algn="tl">
                    <a:srgbClr val="C0C0C0"/>
                  </a:outerShdw>
                </a:effectLst>
                <a:latin typeface="Arial" panose="020B0604020202020204" pitchFamily="34" charset="0"/>
              </a:rPr>
              <a:t>    12</a:t>
            </a:r>
            <a:r>
              <a:rPr lang="en-US" altLang="en-US" sz="20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2000" b="1">
                <a:solidFill>
                  <a:srgbClr val="000066"/>
                </a:solidFill>
                <a:effectLst>
                  <a:outerShdw blurRad="38100" dist="38100" dir="2700000" algn="tl">
                    <a:srgbClr val="C0C0C0"/>
                  </a:outerShdw>
                </a:effectLst>
                <a:latin typeface="Arial" panose="020B0604020202020204" pitchFamily="34" charset="0"/>
              </a:rPr>
              <a:t> Air Force – Davis Monthan AFB, AZ </a:t>
            </a:r>
          </a:p>
          <a:p>
            <a:pPr>
              <a:buFont typeface="Wingdings" panose="05000000000000000000" pitchFamily="2" charset="2"/>
              <a:buNone/>
            </a:pPr>
            <a:r>
              <a:rPr lang="en-US" altLang="en-US" sz="2000" b="1">
                <a:solidFill>
                  <a:srgbClr val="000066"/>
                </a:solidFill>
                <a:effectLst>
                  <a:outerShdw blurRad="38100" dist="38100" dir="2700000" algn="tl">
                    <a:srgbClr val="C0C0C0"/>
                  </a:outerShdw>
                </a:effectLst>
                <a:latin typeface="Arial" panose="020B0604020202020204" pitchFamily="34" charset="0"/>
              </a:rPr>
              <a:t>    25</a:t>
            </a:r>
            <a:r>
              <a:rPr lang="en-US" altLang="en-US" sz="20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2000" b="1">
                <a:solidFill>
                  <a:srgbClr val="000066"/>
                </a:solidFill>
                <a:effectLst>
                  <a:outerShdw blurRad="38100" dist="38100" dir="2700000" algn="tl">
                    <a:srgbClr val="C0C0C0"/>
                  </a:outerShdw>
                </a:effectLst>
                <a:latin typeface="Arial" panose="020B0604020202020204" pitchFamily="34" charset="0"/>
              </a:rPr>
              <a:t> Air Force – JB San Antonio-Randolph, TX</a:t>
            </a:r>
          </a:p>
        </p:txBody>
      </p:sp>
      <p:sp>
        <p:nvSpPr>
          <p:cNvPr id="616451" name="Rectangle 3">
            <a:extLst>
              <a:ext uri="{FF2B5EF4-FFF2-40B4-BE49-F238E27FC236}">
                <a16:creationId xmlns:a16="http://schemas.microsoft.com/office/drawing/2014/main" id="{198029C5-AFF4-C12A-1BBB-7484123CCE3E}"/>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16452" name="Picture 4">
            <a:extLst>
              <a:ext uri="{FF2B5EF4-FFF2-40B4-BE49-F238E27FC236}">
                <a16:creationId xmlns:a16="http://schemas.microsoft.com/office/drawing/2014/main" id="{D59F393B-DA3B-CA1F-1897-16C844ABE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6453" name="Picture 5">
            <a:extLst>
              <a:ext uri="{FF2B5EF4-FFF2-40B4-BE49-F238E27FC236}">
                <a16:creationId xmlns:a16="http://schemas.microsoft.com/office/drawing/2014/main" id="{DFECB2F2-726F-1ECF-788B-49711CFAE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295400"/>
            <a:ext cx="3352800" cy="3309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E704C4F-A26A-D984-1575-04D58125D562}"/>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AF4DC570-3C47-81FF-334B-94CEF96BDF69}"/>
              </a:ext>
            </a:extLst>
          </p:cNvPr>
          <p:cNvSpPr>
            <a:spLocks noGrp="1"/>
          </p:cNvSpPr>
          <p:nvPr>
            <p:ph type="sldNum" sz="quarter" idx="12"/>
          </p:nvPr>
        </p:nvSpPr>
        <p:spPr/>
        <p:txBody>
          <a:bodyPr/>
          <a:lstStyle/>
          <a:p>
            <a:fld id="{E799F586-AE7A-4B53-BC5E-D953ED0037D4}" type="slidenum">
              <a:rPr lang="en-US" altLang="en-US"/>
              <a:pPr/>
              <a:t>4</a:t>
            </a:fld>
            <a:endParaRPr lang="en-US" altLang="en-US"/>
          </a:p>
        </p:txBody>
      </p:sp>
      <p:sp>
        <p:nvSpPr>
          <p:cNvPr id="370691" name="Rectangle 3">
            <a:extLst>
              <a:ext uri="{FF2B5EF4-FFF2-40B4-BE49-F238E27FC236}">
                <a16:creationId xmlns:a16="http://schemas.microsoft.com/office/drawing/2014/main" id="{F4B35549-2C90-168A-745E-E071D887B53D}"/>
              </a:ext>
            </a:extLst>
          </p:cNvPr>
          <p:cNvSpPr>
            <a:spLocks noChangeArrowheads="1"/>
          </p:cNvSpPr>
          <p:nvPr/>
        </p:nvSpPr>
        <p:spPr bwMode="auto">
          <a:xfrm>
            <a:off x="304800" y="1524000"/>
            <a:ext cx="8686800" cy="4876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rPr>
              <a:t> </a:t>
            </a:r>
            <a:r>
              <a:rPr lang="en-US" altLang="en-US" sz="2800" b="1">
                <a:solidFill>
                  <a:srgbClr val="000066"/>
                </a:solidFill>
                <a:effectLst>
                  <a:outerShdw blurRad="38100" dist="38100" dir="2700000" algn="tl">
                    <a:srgbClr val="C0C0C0"/>
                  </a:outerShdw>
                </a:effectLst>
                <a:latin typeface="Arial" panose="020B0604020202020204" pitchFamily="34" charset="0"/>
              </a:rPr>
              <a:t>Creating the Air Force - Historical Facts:</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2800" b="1">
                <a:solidFill>
                  <a:srgbClr val="000066"/>
                </a:solidFill>
                <a:effectLst>
                  <a:outerShdw blurRad="38100" dist="38100" dir="2700000" algn="tl">
                    <a:srgbClr val="C0C0C0"/>
                  </a:outerShdw>
                </a:effectLst>
                <a:latin typeface="Arial" panose="020B0604020202020204" pitchFamily="34" charset="0"/>
              </a:rPr>
              <a:t>  </a:t>
            </a:r>
            <a:r>
              <a:rPr lang="en-US" altLang="en-US" sz="2800">
                <a:solidFill>
                  <a:srgbClr val="000066"/>
                </a:solidFill>
                <a:effectLst>
                  <a:outerShdw blurRad="38100" dist="38100" dir="2700000" algn="tl">
                    <a:srgbClr val="C0C0C0"/>
                  </a:outerShdw>
                </a:effectLst>
                <a:latin typeface="Arial" panose="020B0604020202020204" pitchFamily="34" charset="0"/>
              </a:rPr>
              <a:t>World War II had been over for two years.</a:t>
            </a:r>
          </a:p>
          <a:p>
            <a:pPr>
              <a:buFont typeface="Wingdings" panose="05000000000000000000" pitchFamily="2" charset="2"/>
              <a:buNone/>
            </a:pPr>
            <a:endParaRPr lang="en-US" altLang="en-US" sz="1000">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r>
              <a:rPr lang="en-US" altLang="en-US" sz="2800">
                <a:solidFill>
                  <a:srgbClr val="000066"/>
                </a:solidFill>
                <a:effectLst>
                  <a:outerShdw blurRad="38100" dist="38100" dir="2700000" algn="tl">
                    <a:srgbClr val="C0C0C0"/>
                  </a:outerShdw>
                </a:effectLst>
                <a:latin typeface="Arial" panose="020B0604020202020204" pitchFamily="34" charset="0"/>
              </a:rPr>
              <a:t>  3 Years before Korean War.</a:t>
            </a:r>
          </a:p>
          <a:p>
            <a:pPr>
              <a:buFont typeface="Wingdings" panose="05000000000000000000" pitchFamily="2" charset="2"/>
              <a:buNone/>
            </a:pPr>
            <a:endParaRPr lang="en-US" altLang="en-US" sz="1000">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r>
              <a:rPr lang="en-US" altLang="en-US" sz="2800">
                <a:solidFill>
                  <a:srgbClr val="000066"/>
                </a:solidFill>
                <a:effectLst>
                  <a:outerShdw blurRad="38100" dist="38100" dir="2700000" algn="tl">
                    <a:srgbClr val="C0C0C0"/>
                  </a:outerShdw>
                </a:effectLst>
                <a:latin typeface="Arial" panose="020B0604020202020204" pitchFamily="34" charset="0"/>
              </a:rPr>
              <a:t>  Air Force’s 40-Year association with Army </a:t>
            </a:r>
          </a:p>
          <a:p>
            <a:pPr>
              <a:buFont typeface="Wingdings" panose="05000000000000000000" pitchFamily="2" charset="2"/>
              <a:buNone/>
            </a:pPr>
            <a:r>
              <a:rPr lang="en-US" altLang="en-US" sz="2800">
                <a:solidFill>
                  <a:srgbClr val="000066"/>
                </a:solidFill>
                <a:effectLst>
                  <a:outerShdw blurRad="38100" dist="38100" dir="2700000" algn="tl">
                    <a:srgbClr val="C0C0C0"/>
                  </a:outerShdw>
                </a:effectLst>
                <a:latin typeface="Arial" panose="020B0604020202020204" pitchFamily="34" charset="0"/>
              </a:rPr>
              <a:t>     ended.</a:t>
            </a:r>
          </a:p>
          <a:p>
            <a:pPr>
              <a:buFont typeface="Wingdings" panose="05000000000000000000" pitchFamily="2" charset="2"/>
              <a:buNone/>
            </a:pPr>
            <a:endParaRPr lang="en-US" altLang="en-US" sz="1000">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r>
              <a:rPr lang="en-US" altLang="en-US" sz="2800">
                <a:solidFill>
                  <a:srgbClr val="000066"/>
                </a:solidFill>
                <a:effectLst>
                  <a:outerShdw blurRad="38100" dist="38100" dir="2700000" algn="tl">
                    <a:srgbClr val="C0C0C0"/>
                  </a:outerShdw>
                </a:effectLst>
                <a:latin typeface="Arial" panose="020B0604020202020204" pitchFamily="34" charset="0"/>
              </a:rPr>
              <a:t>  Air Force became Separate Service.</a:t>
            </a:r>
          </a:p>
          <a:p>
            <a:pPr>
              <a:buFont typeface="Wingdings" panose="05000000000000000000" pitchFamily="2" charset="2"/>
              <a:buNone/>
            </a:pPr>
            <a:endParaRPr lang="en-US" altLang="en-US" sz="1000">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r>
              <a:rPr lang="en-US" altLang="en-US" sz="2800">
                <a:solidFill>
                  <a:srgbClr val="000066"/>
                </a:solidFill>
                <a:effectLst>
                  <a:outerShdw blurRad="38100" dist="38100" dir="2700000" algn="tl">
                    <a:srgbClr val="C0C0C0"/>
                  </a:outerShdw>
                </a:effectLst>
                <a:latin typeface="Arial" panose="020B0604020202020204" pitchFamily="34" charset="0"/>
              </a:rPr>
              <a:t>  Air Force was created as separate </a:t>
            </a:r>
          </a:p>
          <a:p>
            <a:pPr>
              <a:buFont typeface="Wingdings" panose="05000000000000000000" pitchFamily="2" charset="2"/>
              <a:buNone/>
            </a:pPr>
            <a:r>
              <a:rPr lang="en-US" altLang="en-US" sz="2800">
                <a:solidFill>
                  <a:srgbClr val="000066"/>
                </a:solidFill>
                <a:effectLst>
                  <a:outerShdw blurRad="38100" dist="38100" dir="2700000" algn="tl">
                    <a:srgbClr val="C0C0C0"/>
                  </a:outerShdw>
                </a:effectLst>
                <a:latin typeface="Arial" panose="020B0604020202020204" pitchFamily="34" charset="0"/>
              </a:rPr>
              <a:t>     Department.</a:t>
            </a:r>
          </a:p>
          <a:p>
            <a:pPr>
              <a:buFont typeface="Wingdings" panose="05000000000000000000" pitchFamily="2" charset="2"/>
              <a:buNone/>
            </a:pPr>
            <a:r>
              <a:rPr lang="en-US" altLang="en-US" b="1">
                <a:solidFill>
                  <a:srgbClr val="000066"/>
                </a:solidFill>
                <a:effectLst>
                  <a:outerShdw blurRad="38100" dist="38100" dir="2700000" algn="tl">
                    <a:srgbClr val="C0C0C0"/>
                  </a:outerShdw>
                </a:effectLst>
                <a:latin typeface="Arial" panose="020B0604020202020204" pitchFamily="34" charset="0"/>
              </a:rPr>
              <a:t>  </a:t>
            </a:r>
          </a:p>
        </p:txBody>
      </p:sp>
      <p:sp>
        <p:nvSpPr>
          <p:cNvPr id="370694" name="Rectangle 6">
            <a:extLst>
              <a:ext uri="{FF2B5EF4-FFF2-40B4-BE49-F238E27FC236}">
                <a16:creationId xmlns:a16="http://schemas.microsoft.com/office/drawing/2014/main" id="{0165AB4D-5C6D-8EA1-1EAD-5B966240054D}"/>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1 – Creation of the Air Force</a:t>
            </a:r>
          </a:p>
        </p:txBody>
      </p:sp>
      <p:pic>
        <p:nvPicPr>
          <p:cNvPr id="370696" name="Picture 8">
            <a:extLst>
              <a:ext uri="{FF2B5EF4-FFF2-40B4-BE49-F238E27FC236}">
                <a16:creationId xmlns:a16="http://schemas.microsoft.com/office/drawing/2014/main" id="{E394A6F4-BE99-6404-0484-0C0DCBBA9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8730823-3997-94AD-5D82-C50ABFD81334}"/>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44FE226A-6B49-316E-FD5A-6C857A4CF2B9}"/>
              </a:ext>
            </a:extLst>
          </p:cNvPr>
          <p:cNvSpPr>
            <a:spLocks noGrp="1"/>
          </p:cNvSpPr>
          <p:nvPr>
            <p:ph type="sldNum" sz="quarter" idx="12"/>
          </p:nvPr>
        </p:nvSpPr>
        <p:spPr/>
        <p:txBody>
          <a:bodyPr/>
          <a:lstStyle/>
          <a:p>
            <a:fld id="{0E5C1191-9202-44ED-82AF-B5C3647EC678}" type="slidenum">
              <a:rPr lang="en-US" altLang="en-US"/>
              <a:pPr/>
              <a:t>40</a:t>
            </a:fld>
            <a:endParaRPr lang="en-US" altLang="en-US"/>
          </a:p>
        </p:txBody>
      </p:sp>
      <p:sp>
        <p:nvSpPr>
          <p:cNvPr id="609282" name="Rectangle 2">
            <a:extLst>
              <a:ext uri="{FF2B5EF4-FFF2-40B4-BE49-F238E27FC236}">
                <a16:creationId xmlns:a16="http://schemas.microsoft.com/office/drawing/2014/main" id="{D2113BB6-EE98-AD4E-7B46-EAF76F2214EF}"/>
              </a:ext>
            </a:extLst>
          </p:cNvPr>
          <p:cNvSpPr>
            <a:spLocks noChangeArrowheads="1"/>
          </p:cNvSpPr>
          <p:nvPr/>
        </p:nvSpPr>
        <p:spPr bwMode="auto">
          <a:xfrm>
            <a:off x="4419600" y="1752600"/>
            <a:ext cx="4648200" cy="38100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 </a:t>
            </a:r>
            <a:r>
              <a:rPr lang="en-US" altLang="en-US" b="1">
                <a:solidFill>
                  <a:srgbClr val="000066"/>
                </a:solidFill>
                <a:effectLst>
                  <a:outerShdw blurRad="38100" dist="38100" dir="2700000" algn="tl">
                    <a:srgbClr val="C0C0C0"/>
                  </a:outerShdw>
                </a:effectLst>
                <a:latin typeface="Arial" panose="020B0604020202020204" pitchFamily="34" charset="0"/>
              </a:rPr>
              <a:t>Primary Mission:</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b="1">
                <a:solidFill>
                  <a:srgbClr val="000066"/>
                </a:solidFill>
                <a:latin typeface="Arial" panose="020B0604020202020204" pitchFamily="34" charset="0"/>
              </a:rPr>
              <a:t>To Aim High...fly, fight, win... integrating capabilities across air, space and cyberspace to deliver precise, coercive effects in defense of our nation and its global interests.</a:t>
            </a:r>
            <a:r>
              <a:rPr lang="en-US" altLang="en-US" sz="2800" b="1">
                <a:solidFill>
                  <a:srgbClr val="000066"/>
                </a:solidFill>
                <a:effectLst>
                  <a:outerShdw blurRad="38100" dist="38100" dir="2700000" algn="tl">
                    <a:srgbClr val="C0C0C0"/>
                  </a:outerShdw>
                </a:effectLst>
                <a:latin typeface="Arial" panose="020B0604020202020204" pitchFamily="34" charset="0"/>
              </a:rPr>
              <a:t>  </a:t>
            </a:r>
            <a:r>
              <a:rPr lang="en-US" altLang="en-US" b="1">
                <a:solidFill>
                  <a:srgbClr val="000066"/>
                </a:solidFill>
                <a:effectLst>
                  <a:outerShdw blurRad="38100" dist="38100" dir="2700000" algn="tl">
                    <a:srgbClr val="C0C0C0"/>
                  </a:outerShdw>
                </a:effectLst>
                <a:latin typeface="Arial" panose="020B0604020202020204" pitchFamily="34" charset="0"/>
              </a:rPr>
              <a:t>  </a:t>
            </a:r>
          </a:p>
        </p:txBody>
      </p:sp>
      <p:sp>
        <p:nvSpPr>
          <p:cNvPr id="609283" name="Rectangle 3">
            <a:extLst>
              <a:ext uri="{FF2B5EF4-FFF2-40B4-BE49-F238E27FC236}">
                <a16:creationId xmlns:a16="http://schemas.microsoft.com/office/drawing/2014/main" id="{E98F5D93-A854-A9D8-CBE9-D609186B0BD3}"/>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09284" name="Picture 4">
            <a:extLst>
              <a:ext uri="{FF2B5EF4-FFF2-40B4-BE49-F238E27FC236}">
                <a16:creationId xmlns:a16="http://schemas.microsoft.com/office/drawing/2014/main" id="{3D55BFC1-0B2A-6AAA-75B8-9B0031D0A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09285" name="Picture 5">
            <a:extLst>
              <a:ext uri="{FF2B5EF4-FFF2-40B4-BE49-F238E27FC236}">
                <a16:creationId xmlns:a16="http://schemas.microsoft.com/office/drawing/2014/main" id="{67F0BF6F-31C4-7574-DC83-09CADF3C6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828800"/>
            <a:ext cx="2514600" cy="2481263"/>
          </a:xfrm>
          <a:prstGeom prst="rect">
            <a:avLst/>
          </a:prstGeom>
          <a:noFill/>
          <a:extLst>
            <a:ext uri="{909E8E84-426E-40DD-AFC4-6F175D3DCCD1}">
              <a14:hiddenFill xmlns:a14="http://schemas.microsoft.com/office/drawing/2010/main">
                <a:solidFill>
                  <a:srgbClr val="FFFFFF"/>
                </a:solidFill>
              </a14:hiddenFill>
            </a:ext>
          </a:extLst>
        </p:spPr>
      </p:pic>
      <p:sp>
        <p:nvSpPr>
          <p:cNvPr id="609286" name="Rectangle 6">
            <a:extLst>
              <a:ext uri="{FF2B5EF4-FFF2-40B4-BE49-F238E27FC236}">
                <a16:creationId xmlns:a16="http://schemas.microsoft.com/office/drawing/2014/main" id="{89204B7C-4EBB-A339-D2BD-3AB876D2F732}"/>
              </a:ext>
            </a:extLst>
          </p:cNvPr>
          <p:cNvSpPr>
            <a:spLocks noChangeArrowheads="1"/>
          </p:cNvSpPr>
          <p:nvPr/>
        </p:nvSpPr>
        <p:spPr bwMode="auto">
          <a:xfrm>
            <a:off x="76200" y="4419600"/>
            <a:ext cx="4114800" cy="2057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66"/>
                </a:solidFill>
                <a:latin typeface="Arial" panose="020B0604020202020204" pitchFamily="34" charset="0"/>
              </a:rPr>
              <a:t>Est: June 1, 1992</a:t>
            </a:r>
            <a:r>
              <a:rPr lang="en-US" altLang="en-US" sz="1800" b="1">
                <a:solidFill>
                  <a:srgbClr val="000066"/>
                </a:solidFill>
                <a:effectLst>
                  <a:outerShdw blurRad="38100" dist="38100" dir="2700000" algn="tl">
                    <a:srgbClr val="C0C0C0"/>
                  </a:outerShdw>
                </a:effectLst>
                <a:latin typeface="Arial" panose="020B0604020202020204" pitchFamily="34" charset="0"/>
              </a:rPr>
              <a:t> </a:t>
            </a:r>
          </a:p>
          <a:p>
            <a:endParaRPr lang="en-US" altLang="en-US" sz="500" b="1">
              <a:solidFill>
                <a:srgbClr val="000066"/>
              </a:solidFill>
              <a:effectLst>
                <a:outerShdw blurRad="38100" dist="38100" dir="2700000" algn="tl">
                  <a:srgbClr val="C0C0C0"/>
                </a:outerShdw>
              </a:effectLst>
              <a:latin typeface="Arial" panose="020B0604020202020204" pitchFamily="34" charset="0"/>
            </a:endParaRPr>
          </a:p>
          <a:p>
            <a:r>
              <a:rPr lang="en-US" altLang="en-US" sz="1800" b="1">
                <a:solidFill>
                  <a:srgbClr val="000066"/>
                </a:solidFill>
                <a:effectLst>
                  <a:outerShdw blurRad="38100" dist="38100" dir="2700000" algn="tl">
                    <a:srgbClr val="C0C0C0"/>
                  </a:outerShdw>
                </a:effectLst>
                <a:latin typeface="Arial" panose="020B0604020202020204" pitchFamily="34" charset="0"/>
              </a:rPr>
              <a:t>Primary Units:</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1</a:t>
            </a:r>
            <a:r>
              <a:rPr lang="en-US" altLang="en-US" sz="1400" b="1" baseline="30000">
                <a:solidFill>
                  <a:srgbClr val="000066"/>
                </a:solidFill>
                <a:effectLst>
                  <a:outerShdw blurRad="38100" dist="38100" dir="2700000" algn="tl">
                    <a:srgbClr val="C0C0C0"/>
                  </a:outerShdw>
                </a:effectLst>
                <a:latin typeface="Arial" panose="020B0604020202020204" pitchFamily="34" charset="0"/>
              </a:rPr>
              <a:t>st</a:t>
            </a:r>
            <a:r>
              <a:rPr lang="en-US" altLang="en-US" sz="1400" b="1">
                <a:solidFill>
                  <a:srgbClr val="000066"/>
                </a:solidFill>
                <a:effectLst>
                  <a:outerShdw blurRad="38100" dist="38100" dir="2700000" algn="tl">
                    <a:srgbClr val="C0C0C0"/>
                  </a:outerShdw>
                </a:effectLst>
                <a:latin typeface="Arial" panose="020B0604020202020204" pitchFamily="34" charset="0"/>
              </a:rPr>
              <a:t> Air Force – Tyndall AFB, FL </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9</a:t>
            </a:r>
            <a:r>
              <a:rPr lang="en-US" altLang="en-US" sz="14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400" b="1">
                <a:solidFill>
                  <a:srgbClr val="000066"/>
                </a:solidFill>
                <a:effectLst>
                  <a:outerShdw blurRad="38100" dist="38100" dir="2700000" algn="tl">
                    <a:srgbClr val="C0C0C0"/>
                  </a:outerShdw>
                </a:effectLst>
                <a:latin typeface="Arial" panose="020B0604020202020204" pitchFamily="34" charset="0"/>
              </a:rPr>
              <a:t> Air Force – Shaw AFB, SC  </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12</a:t>
            </a:r>
            <a:r>
              <a:rPr lang="en-US" altLang="en-US" sz="14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400" b="1">
                <a:solidFill>
                  <a:srgbClr val="000066"/>
                </a:solidFill>
                <a:effectLst>
                  <a:outerShdw blurRad="38100" dist="38100" dir="2700000" algn="tl">
                    <a:srgbClr val="C0C0C0"/>
                  </a:outerShdw>
                </a:effectLst>
                <a:latin typeface="Arial" panose="020B0604020202020204" pitchFamily="34" charset="0"/>
              </a:rPr>
              <a:t> Air Force – Davis-Monthan AFB, AZ</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25</a:t>
            </a:r>
            <a:r>
              <a:rPr lang="en-US" altLang="en-US" sz="14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400" b="1">
                <a:solidFill>
                  <a:srgbClr val="000066"/>
                </a:solidFill>
                <a:effectLst>
                  <a:outerShdw blurRad="38100" dist="38100" dir="2700000" algn="tl">
                    <a:srgbClr val="C0C0C0"/>
                  </a:outerShdw>
                </a:effectLst>
                <a:latin typeface="Arial" panose="020B0604020202020204" pitchFamily="34" charset="0"/>
              </a:rPr>
              <a:t> Air Force – JB San Antonio-Randolph, TX</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USAF Warfare Center – Nellis AFB, NV</a:t>
            </a:r>
          </a:p>
          <a:p>
            <a:pPr>
              <a:buFont typeface="Wingdings" panose="05000000000000000000" pitchFamily="2" charset="2"/>
              <a:buNone/>
            </a:pPr>
            <a:endParaRPr lang="en-US" altLang="en-US" sz="1400" b="1">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endParaRPr lang="en-US" altLang="en-US" sz="1400" b="1">
              <a:solidFill>
                <a:srgbClr val="000066"/>
              </a:solidFill>
              <a:effectLst>
                <a:outerShdw blurRad="38100" dist="38100" dir="2700000" algn="tl">
                  <a:srgbClr val="C0C0C0"/>
                </a:outerShdw>
              </a:effectLst>
              <a:latin typeface="Arial" panose="020B0604020202020204" pitchFamily="34" charset="0"/>
            </a:endParaRPr>
          </a:p>
        </p:txBody>
      </p:sp>
      <p:sp>
        <p:nvSpPr>
          <p:cNvPr id="609287" name="Rectangle 7">
            <a:extLst>
              <a:ext uri="{FF2B5EF4-FFF2-40B4-BE49-F238E27FC236}">
                <a16:creationId xmlns:a16="http://schemas.microsoft.com/office/drawing/2014/main" id="{285A8526-2AC7-98AC-2716-0EE8F3FBCE45}"/>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COMBAT COMMAND</a:t>
            </a:r>
            <a:r>
              <a:rPr lang="en-US" altLang="en-US" sz="1800" b="1">
                <a:solidFill>
                  <a:srgbClr val="000066"/>
                </a:solidFill>
                <a:effectLst>
                  <a:outerShdw blurRad="38100" dist="38100" dir="2700000" algn="tl">
                    <a:srgbClr val="000000"/>
                  </a:outerShdw>
                </a:effectLst>
                <a:latin typeface="Arial Black" panose="020B0A04020102020204" pitchFamily="34"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D6CD7BD-34AF-7C6A-215A-7717D0282CA1}"/>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D2524EC1-0C6F-CE28-FAAA-E7AA511FA8CA}"/>
              </a:ext>
            </a:extLst>
          </p:cNvPr>
          <p:cNvSpPr>
            <a:spLocks noGrp="1"/>
          </p:cNvSpPr>
          <p:nvPr>
            <p:ph type="sldNum" sz="quarter" idx="12"/>
          </p:nvPr>
        </p:nvSpPr>
        <p:spPr/>
        <p:txBody>
          <a:bodyPr/>
          <a:lstStyle/>
          <a:p>
            <a:fld id="{2BC65D41-AB9A-4A5A-A964-68EA12CAEFB4}" type="slidenum">
              <a:rPr lang="en-US" altLang="en-US"/>
              <a:pPr/>
              <a:t>41</a:t>
            </a:fld>
            <a:endParaRPr lang="en-US" altLang="en-US"/>
          </a:p>
        </p:txBody>
      </p:sp>
      <p:sp>
        <p:nvSpPr>
          <p:cNvPr id="618498" name="Rectangle 2">
            <a:extLst>
              <a:ext uri="{FF2B5EF4-FFF2-40B4-BE49-F238E27FC236}">
                <a16:creationId xmlns:a16="http://schemas.microsoft.com/office/drawing/2014/main" id="{6B23F752-2D51-C883-EC0F-DE7FE7665542}"/>
              </a:ext>
            </a:extLst>
          </p:cNvPr>
          <p:cNvSpPr>
            <a:spLocks noChangeArrowheads="1"/>
          </p:cNvSpPr>
          <p:nvPr/>
        </p:nvSpPr>
        <p:spPr bwMode="auto">
          <a:xfrm>
            <a:off x="228600" y="1752600"/>
            <a:ext cx="7239000" cy="4876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effectLst>
                  <a:outerShdw blurRad="38100" dist="38100" dir="2700000" algn="tl">
                    <a:srgbClr val="C0C0C0"/>
                  </a:outerShdw>
                </a:effectLst>
                <a:latin typeface="Arial" panose="020B0604020202020204" pitchFamily="34" charset="0"/>
              </a:rPr>
              <a:t>ACC Responsibilities:</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a:solidFill>
                  <a:srgbClr val="000066"/>
                </a:solidFill>
                <a:latin typeface="Arial" panose="020B0604020202020204" pitchFamily="34" charset="0"/>
              </a:rPr>
              <a:t>Lead command for the combat Air Force. </a:t>
            </a:r>
          </a:p>
          <a:p>
            <a:pPr>
              <a:buFont typeface="Wingdings" panose="05000000000000000000" pitchFamily="2" charset="2"/>
              <a:buChar char="q"/>
            </a:pPr>
            <a:r>
              <a:rPr lang="en-US" altLang="en-US">
                <a:solidFill>
                  <a:srgbClr val="000066"/>
                </a:solidFill>
                <a:latin typeface="Arial" panose="020B0604020202020204" pitchFamily="34" charset="0"/>
              </a:rPr>
              <a:t>Organizes, trains, equips and deploys combat ready forces to support combatant commanders around the globe. </a:t>
            </a:r>
          </a:p>
          <a:p>
            <a:pPr>
              <a:buFont typeface="Wingdings" panose="05000000000000000000" pitchFamily="2" charset="2"/>
              <a:buChar char="q"/>
            </a:pPr>
            <a:r>
              <a:rPr lang="en-US" altLang="en-US">
                <a:solidFill>
                  <a:srgbClr val="000066"/>
                </a:solidFill>
                <a:latin typeface="Arial" panose="020B0604020202020204" pitchFamily="34" charset="0"/>
              </a:rPr>
              <a:t>Provides the air component HQs to U.S. Northern, Southern and Central commands</a:t>
            </a:r>
          </a:p>
          <a:p>
            <a:pPr>
              <a:buFont typeface="Wingdings" panose="05000000000000000000" pitchFamily="2" charset="2"/>
              <a:buChar char="q"/>
            </a:pPr>
            <a:r>
              <a:rPr lang="en-US" altLang="en-US">
                <a:solidFill>
                  <a:srgbClr val="000066"/>
                </a:solidFill>
                <a:latin typeface="Arial" panose="020B0604020202020204" pitchFamily="34" charset="0"/>
              </a:rPr>
              <a:t>Supports the in-place air components of U.S. European and Pacific commands. </a:t>
            </a:r>
          </a:p>
          <a:p>
            <a:pPr>
              <a:buFont typeface="Wingdings" panose="05000000000000000000" pitchFamily="2" charset="2"/>
              <a:buChar char="q"/>
            </a:pPr>
            <a:r>
              <a:rPr lang="en-US" altLang="en-US">
                <a:solidFill>
                  <a:srgbClr val="000066"/>
                </a:solidFill>
                <a:latin typeface="Arial" panose="020B0604020202020204" pitchFamily="34" charset="0"/>
              </a:rPr>
              <a:t>Provides air defense forces to North American Aerospace Defense Command (NORAD).</a:t>
            </a:r>
          </a:p>
        </p:txBody>
      </p:sp>
      <p:sp>
        <p:nvSpPr>
          <p:cNvPr id="618499" name="Rectangle 3">
            <a:extLst>
              <a:ext uri="{FF2B5EF4-FFF2-40B4-BE49-F238E27FC236}">
                <a16:creationId xmlns:a16="http://schemas.microsoft.com/office/drawing/2014/main" id="{69B0F8EB-073E-60DB-5D3A-D270A8F12780}"/>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18500" name="Picture 4">
            <a:extLst>
              <a:ext uri="{FF2B5EF4-FFF2-40B4-BE49-F238E27FC236}">
                <a16:creationId xmlns:a16="http://schemas.microsoft.com/office/drawing/2014/main" id="{3CB6CAAB-1B8F-1B84-0972-31B893B6E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8501" name="Picture 5">
            <a:extLst>
              <a:ext uri="{FF2B5EF4-FFF2-40B4-BE49-F238E27FC236}">
                <a16:creationId xmlns:a16="http://schemas.microsoft.com/office/drawing/2014/main" id="{373E2B54-5804-7B01-C715-1E38A69D90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773238"/>
            <a:ext cx="1524000" cy="1503362"/>
          </a:xfrm>
          <a:prstGeom prst="rect">
            <a:avLst/>
          </a:prstGeom>
          <a:noFill/>
          <a:extLst>
            <a:ext uri="{909E8E84-426E-40DD-AFC4-6F175D3DCCD1}">
              <a14:hiddenFill xmlns:a14="http://schemas.microsoft.com/office/drawing/2010/main">
                <a:solidFill>
                  <a:srgbClr val="FFFFFF"/>
                </a:solidFill>
              </a14:hiddenFill>
            </a:ext>
          </a:extLst>
        </p:spPr>
      </p:pic>
      <p:sp>
        <p:nvSpPr>
          <p:cNvPr id="618503" name="Rectangle 7">
            <a:extLst>
              <a:ext uri="{FF2B5EF4-FFF2-40B4-BE49-F238E27FC236}">
                <a16:creationId xmlns:a16="http://schemas.microsoft.com/office/drawing/2014/main" id="{5279E7E1-273D-9947-3A99-EDFE7865442D}"/>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COMBAT COMMAND</a:t>
            </a:r>
            <a:r>
              <a:rPr lang="en-US" altLang="en-US" sz="1800" b="1">
                <a:solidFill>
                  <a:srgbClr val="000066"/>
                </a:solidFill>
                <a:effectLst>
                  <a:outerShdw blurRad="38100" dist="38100" dir="2700000" algn="tl">
                    <a:srgbClr val="000000"/>
                  </a:outerShdw>
                </a:effectLst>
                <a:latin typeface="Arial Black" panose="020B0A04020102020204" pitchFamily="34"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9288FF-544C-DA17-296B-D7009A7084A5}"/>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CF109D3B-E503-FD45-F1C8-00A19BFE9A8F}"/>
              </a:ext>
            </a:extLst>
          </p:cNvPr>
          <p:cNvSpPr>
            <a:spLocks noGrp="1"/>
          </p:cNvSpPr>
          <p:nvPr>
            <p:ph type="sldNum" sz="quarter" idx="12"/>
          </p:nvPr>
        </p:nvSpPr>
        <p:spPr/>
        <p:txBody>
          <a:bodyPr/>
          <a:lstStyle/>
          <a:p>
            <a:fld id="{D75C1C35-1A75-429C-9F96-F9BE87A6B4F8}" type="slidenum">
              <a:rPr lang="en-US" altLang="en-US"/>
              <a:pPr/>
              <a:t>42</a:t>
            </a:fld>
            <a:endParaRPr lang="en-US" altLang="en-US"/>
          </a:p>
        </p:txBody>
      </p:sp>
      <p:sp>
        <p:nvSpPr>
          <p:cNvPr id="620546" name="Rectangle 2">
            <a:extLst>
              <a:ext uri="{FF2B5EF4-FFF2-40B4-BE49-F238E27FC236}">
                <a16:creationId xmlns:a16="http://schemas.microsoft.com/office/drawing/2014/main" id="{C21CB786-1B6E-3019-D9ED-94FBA9017351}"/>
              </a:ext>
            </a:extLst>
          </p:cNvPr>
          <p:cNvSpPr>
            <a:spLocks noChangeArrowheads="1"/>
          </p:cNvSpPr>
          <p:nvPr/>
        </p:nvSpPr>
        <p:spPr bwMode="auto">
          <a:xfrm>
            <a:off x="228600" y="4876800"/>
            <a:ext cx="8610600" cy="1752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CC0000"/>
                </a:solidFill>
                <a:effectLst>
                  <a:outerShdw blurRad="38100" dist="38100" dir="2700000" algn="tl">
                    <a:srgbClr val="C0C0C0"/>
                  </a:outerShdw>
                </a:effectLst>
                <a:latin typeface="Arial" panose="020B0604020202020204" pitchFamily="34" charset="0"/>
              </a:rPr>
              <a:t>AIR EDUCATION &amp; TRAINING COMMAND (AETC) </a:t>
            </a:r>
            <a:r>
              <a:rPr lang="en-US" altLang="en-US" sz="2000">
                <a:solidFill>
                  <a:srgbClr val="000066"/>
                </a:solidFill>
                <a:effectLst>
                  <a:outerShdw blurRad="38100" dist="38100" dir="2700000" algn="tl">
                    <a:srgbClr val="C0C0C0"/>
                  </a:outerShdw>
                </a:effectLst>
                <a:latin typeface="Arial" panose="020B0604020202020204" pitchFamily="34" charset="0"/>
              </a:rPr>
              <a:t>Randolph AFB, Texas</a:t>
            </a:r>
          </a:p>
          <a:p>
            <a:r>
              <a:rPr lang="en-US" altLang="en-US" sz="2800" b="1">
                <a:solidFill>
                  <a:srgbClr val="000066"/>
                </a:solidFill>
                <a:effectLst>
                  <a:outerShdw blurRad="38100" dist="38100" dir="2700000" algn="tl">
                    <a:srgbClr val="C0C0C0"/>
                  </a:outerShdw>
                </a:effectLst>
                <a:latin typeface="Arial" panose="020B0604020202020204" pitchFamily="34" charset="0"/>
              </a:rPr>
              <a:t>   </a:t>
            </a:r>
            <a:r>
              <a:rPr lang="en-US" altLang="en-US" b="1">
                <a:solidFill>
                  <a:srgbClr val="000066"/>
                </a:solidFill>
                <a:effectLst>
                  <a:outerShdw blurRad="38100" dist="38100" dir="2700000" algn="tl">
                    <a:srgbClr val="C0C0C0"/>
                  </a:outerShdw>
                </a:effectLst>
                <a:latin typeface="Arial" panose="020B0604020202020204" pitchFamily="34" charset="0"/>
              </a:rPr>
              <a:t>2</a:t>
            </a:r>
            <a:r>
              <a:rPr lang="en-US" altLang="en-US" b="1" baseline="30000">
                <a:solidFill>
                  <a:srgbClr val="000066"/>
                </a:solidFill>
                <a:effectLst>
                  <a:outerShdw blurRad="38100" dist="38100" dir="2700000" algn="tl">
                    <a:srgbClr val="C0C0C0"/>
                  </a:outerShdw>
                </a:effectLst>
                <a:latin typeface="Arial" panose="020B0604020202020204" pitchFamily="34" charset="0"/>
              </a:rPr>
              <a:t>nd</a:t>
            </a:r>
            <a:r>
              <a:rPr lang="en-US" altLang="en-US" b="1">
                <a:solidFill>
                  <a:srgbClr val="000066"/>
                </a:solidFill>
                <a:effectLst>
                  <a:outerShdw blurRad="38100" dist="38100" dir="2700000" algn="tl">
                    <a:srgbClr val="C0C0C0"/>
                  </a:outerShdw>
                </a:effectLst>
                <a:latin typeface="Arial" panose="020B0604020202020204" pitchFamily="34" charset="0"/>
              </a:rPr>
              <a:t> </a:t>
            </a:r>
            <a:r>
              <a:rPr lang="en-US" altLang="en-US" sz="2000" b="1">
                <a:solidFill>
                  <a:srgbClr val="000066"/>
                </a:solidFill>
                <a:effectLst>
                  <a:outerShdw blurRad="38100" dist="38100" dir="2700000" algn="tl">
                    <a:srgbClr val="C0C0C0"/>
                  </a:outerShdw>
                </a:effectLst>
                <a:latin typeface="Arial" panose="020B0604020202020204" pitchFamily="34" charset="0"/>
              </a:rPr>
              <a:t>Air Force – Kessler AFB, MS</a:t>
            </a:r>
          </a:p>
          <a:p>
            <a:r>
              <a:rPr lang="en-US" altLang="en-US" sz="2000" b="1">
                <a:solidFill>
                  <a:srgbClr val="000066"/>
                </a:solidFill>
                <a:effectLst>
                  <a:outerShdw blurRad="38100" dist="38100" dir="2700000" algn="tl">
                    <a:srgbClr val="C0C0C0"/>
                  </a:outerShdw>
                </a:effectLst>
                <a:latin typeface="Arial" panose="020B0604020202020204" pitchFamily="34" charset="0"/>
              </a:rPr>
              <a:t>   19</a:t>
            </a:r>
            <a:r>
              <a:rPr lang="en-US" altLang="en-US" sz="20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2000" b="1">
                <a:solidFill>
                  <a:srgbClr val="000066"/>
                </a:solidFill>
                <a:effectLst>
                  <a:outerShdw blurRad="38100" dist="38100" dir="2700000" algn="tl">
                    <a:srgbClr val="C0C0C0"/>
                  </a:outerShdw>
                </a:effectLst>
                <a:latin typeface="Arial" panose="020B0604020202020204" pitchFamily="34" charset="0"/>
              </a:rPr>
              <a:t> Air Force – JB San Antonio-Randolph, Texas</a:t>
            </a:r>
            <a:endParaRPr lang="en-US" altLang="en-US" sz="2000" b="1">
              <a:solidFill>
                <a:srgbClr val="000000"/>
              </a:solidFill>
              <a:effectLst>
                <a:outerShdw blurRad="38100" dist="38100" dir="2700000" algn="tl">
                  <a:srgbClr val="C0C0C0"/>
                </a:outerShdw>
              </a:effectLst>
              <a:latin typeface="Arial" panose="020B0604020202020204" pitchFamily="34" charset="0"/>
            </a:endParaRPr>
          </a:p>
        </p:txBody>
      </p:sp>
      <p:sp>
        <p:nvSpPr>
          <p:cNvPr id="620547" name="Rectangle 3">
            <a:extLst>
              <a:ext uri="{FF2B5EF4-FFF2-40B4-BE49-F238E27FC236}">
                <a16:creationId xmlns:a16="http://schemas.microsoft.com/office/drawing/2014/main" id="{2F1CC250-D07E-C76C-D5AE-E330C8DD57A3}"/>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20548" name="Picture 4">
            <a:extLst>
              <a:ext uri="{FF2B5EF4-FFF2-40B4-BE49-F238E27FC236}">
                <a16:creationId xmlns:a16="http://schemas.microsoft.com/office/drawing/2014/main" id="{2E939570-B252-8BEF-3270-5F6E09151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20550" name="Picture 6">
            <a:extLst>
              <a:ext uri="{FF2B5EF4-FFF2-40B4-BE49-F238E27FC236}">
                <a16:creationId xmlns:a16="http://schemas.microsoft.com/office/drawing/2014/main" id="{99BCBB17-949E-90FA-AA40-24E6BEDD2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295400"/>
            <a:ext cx="3328988"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F59E22-8938-5C79-66DD-594403AFC977}"/>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E8F76B6D-793B-C629-38ED-6D77FCC51A88}"/>
              </a:ext>
            </a:extLst>
          </p:cNvPr>
          <p:cNvSpPr>
            <a:spLocks noGrp="1"/>
          </p:cNvSpPr>
          <p:nvPr>
            <p:ph type="sldNum" sz="quarter" idx="12"/>
          </p:nvPr>
        </p:nvSpPr>
        <p:spPr/>
        <p:txBody>
          <a:bodyPr/>
          <a:lstStyle/>
          <a:p>
            <a:fld id="{A9DAE27B-6E5A-4DEA-AC03-C215124905EA}" type="slidenum">
              <a:rPr lang="en-US" altLang="en-US"/>
              <a:pPr/>
              <a:t>43</a:t>
            </a:fld>
            <a:endParaRPr lang="en-US" altLang="en-US"/>
          </a:p>
        </p:txBody>
      </p:sp>
      <p:sp>
        <p:nvSpPr>
          <p:cNvPr id="622594" name="Rectangle 2">
            <a:extLst>
              <a:ext uri="{FF2B5EF4-FFF2-40B4-BE49-F238E27FC236}">
                <a16:creationId xmlns:a16="http://schemas.microsoft.com/office/drawing/2014/main" id="{1CBCEDAD-6604-3BBD-C678-0421B06CFDB9}"/>
              </a:ext>
            </a:extLst>
          </p:cNvPr>
          <p:cNvSpPr>
            <a:spLocks noChangeArrowheads="1"/>
          </p:cNvSpPr>
          <p:nvPr/>
        </p:nvSpPr>
        <p:spPr bwMode="auto">
          <a:xfrm>
            <a:off x="4267200" y="1905000"/>
            <a:ext cx="4648200" cy="4724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 </a:t>
            </a:r>
            <a:r>
              <a:rPr lang="en-US" altLang="en-US" b="1">
                <a:solidFill>
                  <a:srgbClr val="000066"/>
                </a:solidFill>
                <a:effectLst>
                  <a:outerShdw blurRad="38100" dist="38100" dir="2700000" algn="tl">
                    <a:srgbClr val="C0C0C0"/>
                  </a:outerShdw>
                </a:effectLst>
                <a:latin typeface="Arial" panose="020B0604020202020204" pitchFamily="34" charset="0"/>
              </a:rPr>
              <a:t>Primary Mission:</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Develops America’s Airmen today, for tomorrow. With a vision to deliver unrivaled air, space and cyberspace education and training, the command recruits Airmen and provides:</a:t>
            </a:r>
          </a:p>
          <a:p>
            <a:pPr lvl="1">
              <a:buFont typeface="Wingdings" panose="05000000000000000000" pitchFamily="2" charset="2"/>
              <a:buChar char="q"/>
            </a:pPr>
            <a:r>
              <a:rPr lang="en-US" altLang="en-US" sz="14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Basic military training</a:t>
            </a:r>
          </a:p>
          <a:p>
            <a:pPr lvl="1">
              <a:buFont typeface="Wingdings" panose="05000000000000000000" pitchFamily="2" charset="2"/>
              <a:buChar char="q"/>
            </a:pPr>
            <a:r>
              <a:rPr lang="en-US" altLang="en-US" sz="14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Initial and advanced technical training</a:t>
            </a:r>
          </a:p>
          <a:p>
            <a:pPr lvl="1">
              <a:buFont typeface="Wingdings" panose="05000000000000000000" pitchFamily="2" charset="2"/>
              <a:buChar char="q"/>
            </a:pPr>
            <a:r>
              <a:rPr lang="en-US" altLang="en-US" sz="14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Flying training</a:t>
            </a:r>
          </a:p>
          <a:p>
            <a:pPr lvl="1">
              <a:buFont typeface="Wingdings" panose="05000000000000000000" pitchFamily="2" charset="2"/>
              <a:buChar char="q"/>
            </a:pPr>
            <a:r>
              <a:rPr lang="en-US" altLang="en-US" sz="14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Medical training</a:t>
            </a:r>
          </a:p>
          <a:p>
            <a:pPr lvl="1">
              <a:buFont typeface="Wingdings" panose="05000000000000000000" pitchFamily="2" charset="2"/>
              <a:buChar char="q"/>
            </a:pPr>
            <a:r>
              <a:rPr lang="en-US" altLang="en-US" sz="14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Space and missile training</a:t>
            </a:r>
          </a:p>
          <a:p>
            <a:pPr lvl="1">
              <a:buFont typeface="Wingdings" panose="05000000000000000000" pitchFamily="2" charset="2"/>
              <a:buChar char="q"/>
            </a:pPr>
            <a:r>
              <a:rPr lang="en-US" altLang="en-US" sz="14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Cyber training</a:t>
            </a:r>
          </a:p>
          <a:p>
            <a:pPr lvl="1">
              <a:buFont typeface="Wingdings" panose="05000000000000000000" pitchFamily="2" charset="2"/>
              <a:buChar char="q"/>
            </a:pPr>
            <a:r>
              <a:rPr lang="en-US" altLang="en-US" sz="14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Professional military and degree-granting professional education.</a:t>
            </a:r>
          </a:p>
          <a:p>
            <a:pPr lvl="1">
              <a:buFont typeface="Wingdings" panose="05000000000000000000" pitchFamily="2" charset="2"/>
              <a:buChar char="q"/>
            </a:pPr>
            <a:endParaRPr lang="en-US" altLang="en-US" sz="800">
              <a:solidFill>
                <a:srgbClr val="000000"/>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pPr lvl="1">
              <a:buFont typeface="Wingdings" panose="05000000000000000000" pitchFamily="2" charset="2"/>
              <a:buNone/>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      The command also conducts joint, readiness and Air Force security assistance training</a:t>
            </a:r>
            <a:r>
              <a:rPr lang="en-US" altLang="en-US" sz="1800" b="1">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a:t>
            </a:r>
            <a:endPar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p:txBody>
      </p:sp>
      <p:sp>
        <p:nvSpPr>
          <p:cNvPr id="622595" name="Rectangle 3">
            <a:extLst>
              <a:ext uri="{FF2B5EF4-FFF2-40B4-BE49-F238E27FC236}">
                <a16:creationId xmlns:a16="http://schemas.microsoft.com/office/drawing/2014/main" id="{FCB5015F-1A96-392F-7276-F306748D3339}"/>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22596" name="Picture 4">
            <a:extLst>
              <a:ext uri="{FF2B5EF4-FFF2-40B4-BE49-F238E27FC236}">
                <a16:creationId xmlns:a16="http://schemas.microsoft.com/office/drawing/2014/main" id="{3EACF168-F073-0003-3E65-B1733E7F6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22598" name="Rectangle 6">
            <a:extLst>
              <a:ext uri="{FF2B5EF4-FFF2-40B4-BE49-F238E27FC236}">
                <a16:creationId xmlns:a16="http://schemas.microsoft.com/office/drawing/2014/main" id="{85EB6F56-0993-E636-0973-49C3F7F3312E}"/>
              </a:ext>
            </a:extLst>
          </p:cNvPr>
          <p:cNvSpPr>
            <a:spLocks noChangeArrowheads="1"/>
          </p:cNvSpPr>
          <p:nvPr/>
        </p:nvSpPr>
        <p:spPr bwMode="auto">
          <a:xfrm>
            <a:off x="228600" y="4800600"/>
            <a:ext cx="3962400" cy="1828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66"/>
                </a:solidFill>
                <a:latin typeface="Arial" panose="020B0604020202020204" pitchFamily="34" charset="0"/>
              </a:rPr>
              <a:t>Est: June 1, 1993</a:t>
            </a:r>
            <a:endParaRPr lang="en-US" altLang="en-US" sz="1800" b="1">
              <a:solidFill>
                <a:srgbClr val="000066"/>
              </a:solidFill>
              <a:effectLst>
                <a:outerShdw blurRad="38100" dist="38100" dir="2700000" algn="tl">
                  <a:srgbClr val="C0C0C0"/>
                </a:outerShdw>
              </a:effectLst>
              <a:latin typeface="Arial" panose="020B0604020202020204" pitchFamily="34" charset="0"/>
            </a:endParaRPr>
          </a:p>
          <a:p>
            <a:endParaRPr lang="en-US" altLang="en-US" sz="500" b="1">
              <a:solidFill>
                <a:srgbClr val="000066"/>
              </a:solidFill>
              <a:effectLst>
                <a:outerShdw blurRad="38100" dist="38100" dir="2700000" algn="tl">
                  <a:srgbClr val="C0C0C0"/>
                </a:outerShdw>
              </a:effectLst>
              <a:latin typeface="Arial" panose="020B0604020202020204" pitchFamily="34" charset="0"/>
            </a:endParaRPr>
          </a:p>
          <a:p>
            <a:r>
              <a:rPr lang="en-US" altLang="en-US" sz="1800" b="1">
                <a:solidFill>
                  <a:srgbClr val="000066"/>
                </a:solidFill>
                <a:effectLst>
                  <a:outerShdw blurRad="38100" dist="38100" dir="2700000" algn="tl">
                    <a:srgbClr val="C0C0C0"/>
                  </a:outerShdw>
                </a:effectLst>
                <a:latin typeface="Arial" panose="020B0604020202020204" pitchFamily="34" charset="0"/>
              </a:rPr>
              <a:t>Primary Units:</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2</a:t>
            </a:r>
            <a:r>
              <a:rPr lang="en-US" altLang="en-US" sz="1400" b="1" baseline="30000">
                <a:solidFill>
                  <a:srgbClr val="000066"/>
                </a:solidFill>
                <a:effectLst>
                  <a:outerShdw blurRad="38100" dist="38100" dir="2700000" algn="tl">
                    <a:srgbClr val="C0C0C0"/>
                  </a:outerShdw>
                </a:effectLst>
                <a:latin typeface="Arial" panose="020B0604020202020204" pitchFamily="34" charset="0"/>
              </a:rPr>
              <a:t>nd</a:t>
            </a:r>
            <a:r>
              <a:rPr lang="en-US" altLang="en-US" sz="1400" b="1">
                <a:solidFill>
                  <a:srgbClr val="000066"/>
                </a:solidFill>
                <a:effectLst>
                  <a:outerShdw blurRad="38100" dist="38100" dir="2700000" algn="tl">
                    <a:srgbClr val="C0C0C0"/>
                  </a:outerShdw>
                </a:effectLst>
                <a:latin typeface="Arial" panose="020B0604020202020204" pitchFamily="34" charset="0"/>
              </a:rPr>
              <a:t> Air Force – Kessler AFB, MS</a:t>
            </a:r>
          </a:p>
          <a:p>
            <a:pPr>
              <a:buFont typeface="Wingdings" panose="05000000000000000000" pitchFamily="2" charset="2"/>
              <a:buNone/>
            </a:pPr>
            <a:r>
              <a:rPr lang="en-US" altLang="en-US" sz="1400" b="1">
                <a:solidFill>
                  <a:srgbClr val="000066"/>
                </a:solidFill>
                <a:effectLst>
                  <a:outerShdw blurRad="38100" dist="38100" dir="2700000" algn="tl">
                    <a:srgbClr val="C0C0C0"/>
                  </a:outerShdw>
                </a:effectLst>
                <a:latin typeface="Arial" panose="020B0604020202020204" pitchFamily="34" charset="0"/>
              </a:rPr>
              <a:t>		                 (Technical Training)</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19</a:t>
            </a:r>
            <a:r>
              <a:rPr lang="en-US" altLang="en-US" sz="14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400" b="1">
                <a:solidFill>
                  <a:srgbClr val="000066"/>
                </a:solidFill>
                <a:effectLst>
                  <a:outerShdw blurRad="38100" dist="38100" dir="2700000" algn="tl">
                    <a:srgbClr val="C0C0C0"/>
                  </a:outerShdw>
                </a:effectLst>
                <a:latin typeface="Arial" panose="020B0604020202020204" pitchFamily="34" charset="0"/>
              </a:rPr>
              <a:t> Air Force – JB SA-Randolph, TX </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Air University – Maxwell AFB, AL</a:t>
            </a:r>
          </a:p>
        </p:txBody>
      </p:sp>
      <p:sp>
        <p:nvSpPr>
          <p:cNvPr id="622599" name="Rectangle 7">
            <a:extLst>
              <a:ext uri="{FF2B5EF4-FFF2-40B4-BE49-F238E27FC236}">
                <a16:creationId xmlns:a16="http://schemas.microsoft.com/office/drawing/2014/main" id="{D564072A-C541-8AE9-E14A-C6866D61A77A}"/>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EDUCATION &amp; TRAINING COMMAND</a:t>
            </a:r>
            <a:r>
              <a:rPr lang="en-US" altLang="en-US" sz="1800" b="1">
                <a:effectLst>
                  <a:outerShdw blurRad="38100" dist="38100" dir="2700000" algn="tl">
                    <a:srgbClr val="000000"/>
                  </a:outerShdw>
                </a:effectLst>
                <a:latin typeface="Arial Black" panose="020B0A04020102020204" pitchFamily="34" charset="0"/>
              </a:rPr>
              <a:t>    </a:t>
            </a:r>
          </a:p>
        </p:txBody>
      </p:sp>
      <p:pic>
        <p:nvPicPr>
          <p:cNvPr id="622600" name="Picture 8">
            <a:extLst>
              <a:ext uri="{FF2B5EF4-FFF2-40B4-BE49-F238E27FC236}">
                <a16:creationId xmlns:a16="http://schemas.microsoft.com/office/drawing/2014/main" id="{29F72181-E269-F700-69A1-465D5119B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28800"/>
            <a:ext cx="2366963"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26AE29F-4BF1-53DE-57BF-3144CF17845E}"/>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E93EA4DD-80AD-BC65-335D-05927479AE51}"/>
              </a:ext>
            </a:extLst>
          </p:cNvPr>
          <p:cNvSpPr>
            <a:spLocks noGrp="1"/>
          </p:cNvSpPr>
          <p:nvPr>
            <p:ph type="sldNum" sz="quarter" idx="12"/>
          </p:nvPr>
        </p:nvSpPr>
        <p:spPr/>
        <p:txBody>
          <a:bodyPr/>
          <a:lstStyle/>
          <a:p>
            <a:fld id="{D21C17DF-6689-4C8D-BB04-5E49915C7743}" type="slidenum">
              <a:rPr lang="en-US" altLang="en-US"/>
              <a:pPr/>
              <a:t>44</a:t>
            </a:fld>
            <a:endParaRPr lang="en-US" altLang="en-US"/>
          </a:p>
        </p:txBody>
      </p:sp>
      <p:sp>
        <p:nvSpPr>
          <p:cNvPr id="624642" name="Rectangle 2">
            <a:extLst>
              <a:ext uri="{FF2B5EF4-FFF2-40B4-BE49-F238E27FC236}">
                <a16:creationId xmlns:a16="http://schemas.microsoft.com/office/drawing/2014/main" id="{919AABE8-AD5B-B2B4-82F7-A7E87AF48356}"/>
              </a:ext>
            </a:extLst>
          </p:cNvPr>
          <p:cNvSpPr>
            <a:spLocks noChangeArrowheads="1"/>
          </p:cNvSpPr>
          <p:nvPr/>
        </p:nvSpPr>
        <p:spPr bwMode="auto">
          <a:xfrm>
            <a:off x="228600" y="1752600"/>
            <a:ext cx="7239000" cy="3276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effectLst>
                  <a:outerShdw blurRad="38100" dist="38100" dir="2700000" algn="tl">
                    <a:srgbClr val="C0C0C0"/>
                  </a:outerShdw>
                </a:effectLst>
                <a:latin typeface="Arial" panose="020B0604020202020204" pitchFamily="34" charset="0"/>
              </a:rPr>
              <a:t>AETC Responsibilities:</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a:solidFill>
                  <a:srgbClr val="000066"/>
                </a:solidFill>
                <a:latin typeface="Arial" panose="020B0604020202020204" pitchFamily="34" charset="0"/>
                <a:ea typeface="Times New Roman" panose="02020603050405020304" pitchFamily="18" charset="0"/>
                <a:cs typeface="Arial" panose="020B0604020202020204" pitchFamily="34" charset="0"/>
              </a:rPr>
              <a:t>Sustains the combat capability of the operational Air Force with highly-trained and motivated Airmen.</a:t>
            </a:r>
          </a:p>
          <a:p>
            <a:pPr>
              <a:buFont typeface="Wingdings" panose="05000000000000000000" pitchFamily="2" charset="2"/>
              <a:buChar char="q"/>
            </a:pPr>
            <a:r>
              <a:rPr lang="en-US" altLang="en-US">
                <a:solidFill>
                  <a:srgbClr val="000066"/>
                </a:solidFill>
                <a:latin typeface="Arial" panose="020B0604020202020204" pitchFamily="34" charset="0"/>
                <a:ea typeface="Times New Roman" panose="02020603050405020304" pitchFamily="18" charset="0"/>
                <a:cs typeface="Arial" panose="020B0604020202020204" pitchFamily="34" charset="0"/>
              </a:rPr>
              <a:t>Recalls individual ready reservists</a:t>
            </a:r>
          </a:p>
          <a:p>
            <a:pPr>
              <a:buFont typeface="Wingdings" panose="05000000000000000000" pitchFamily="2" charset="2"/>
              <a:buChar char="q"/>
            </a:pPr>
            <a:r>
              <a:rPr lang="en-US" altLang="en-US">
                <a:solidFill>
                  <a:srgbClr val="000066"/>
                </a:solidFill>
                <a:latin typeface="Arial" panose="020B0604020202020204" pitchFamily="34" charset="0"/>
                <a:ea typeface="Times New Roman" panose="02020603050405020304" pitchFamily="18" charset="0"/>
                <a:cs typeface="Arial" panose="020B0604020202020204" pitchFamily="34" charset="0"/>
              </a:rPr>
              <a:t>Manages mobility and contingency tasking support for combatant commanders.</a:t>
            </a:r>
          </a:p>
        </p:txBody>
      </p:sp>
      <p:sp>
        <p:nvSpPr>
          <p:cNvPr id="624643" name="Rectangle 3">
            <a:extLst>
              <a:ext uri="{FF2B5EF4-FFF2-40B4-BE49-F238E27FC236}">
                <a16:creationId xmlns:a16="http://schemas.microsoft.com/office/drawing/2014/main" id="{62DB7A97-F165-07F5-3B1F-52AA459D98AB}"/>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24644" name="Picture 4">
            <a:extLst>
              <a:ext uri="{FF2B5EF4-FFF2-40B4-BE49-F238E27FC236}">
                <a16:creationId xmlns:a16="http://schemas.microsoft.com/office/drawing/2014/main" id="{1E46FFE0-AAE2-032A-DEB5-D7FB504B8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24647" name="Picture 7">
            <a:extLst>
              <a:ext uri="{FF2B5EF4-FFF2-40B4-BE49-F238E27FC236}">
                <a16:creationId xmlns:a16="http://schemas.microsoft.com/office/drawing/2014/main" id="{5883A132-1703-B400-8E5E-4E2208F89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828800"/>
            <a:ext cx="1404938" cy="1447800"/>
          </a:xfrm>
          <a:prstGeom prst="rect">
            <a:avLst/>
          </a:prstGeom>
          <a:noFill/>
          <a:extLst>
            <a:ext uri="{909E8E84-426E-40DD-AFC4-6F175D3DCCD1}">
              <a14:hiddenFill xmlns:a14="http://schemas.microsoft.com/office/drawing/2010/main">
                <a:solidFill>
                  <a:srgbClr val="FFFFFF"/>
                </a:solidFill>
              </a14:hiddenFill>
            </a:ext>
          </a:extLst>
        </p:spPr>
      </p:pic>
      <p:sp>
        <p:nvSpPr>
          <p:cNvPr id="624648" name="Rectangle 8">
            <a:extLst>
              <a:ext uri="{FF2B5EF4-FFF2-40B4-BE49-F238E27FC236}">
                <a16:creationId xmlns:a16="http://schemas.microsoft.com/office/drawing/2014/main" id="{43B72E87-7DDF-A413-6BB6-B192B51AEC91}"/>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EDUCATION &amp; TRAINING COMMAND</a:t>
            </a:r>
            <a:r>
              <a:rPr lang="en-US" altLang="en-US" sz="1800" b="1">
                <a:effectLst>
                  <a:outerShdw blurRad="38100" dist="38100" dir="2700000" algn="tl">
                    <a:srgbClr val="000000"/>
                  </a:outerShdw>
                </a:effectLst>
                <a:latin typeface="Arial Black" panose="020B0A04020102020204" pitchFamily="34" charset="0"/>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BF95FFF-E543-B18D-3F21-A81B2AADCCE7}"/>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E0D0A386-C9E0-9F44-5C10-0F5763E592B0}"/>
              </a:ext>
            </a:extLst>
          </p:cNvPr>
          <p:cNvSpPr>
            <a:spLocks noGrp="1"/>
          </p:cNvSpPr>
          <p:nvPr>
            <p:ph type="sldNum" sz="quarter" idx="12"/>
          </p:nvPr>
        </p:nvSpPr>
        <p:spPr/>
        <p:txBody>
          <a:bodyPr/>
          <a:lstStyle/>
          <a:p>
            <a:fld id="{741AEAA5-49A9-44BC-88BE-877E652E2630}" type="slidenum">
              <a:rPr lang="en-US" altLang="en-US"/>
              <a:pPr/>
              <a:t>45</a:t>
            </a:fld>
            <a:endParaRPr lang="en-US" altLang="en-US"/>
          </a:p>
        </p:txBody>
      </p:sp>
      <p:sp>
        <p:nvSpPr>
          <p:cNvPr id="626690" name="Rectangle 2">
            <a:extLst>
              <a:ext uri="{FF2B5EF4-FFF2-40B4-BE49-F238E27FC236}">
                <a16:creationId xmlns:a16="http://schemas.microsoft.com/office/drawing/2014/main" id="{1E12D7EA-2DB2-A0D2-1E43-82BFF1875C6B}"/>
              </a:ext>
            </a:extLst>
          </p:cNvPr>
          <p:cNvSpPr>
            <a:spLocks noChangeArrowheads="1"/>
          </p:cNvSpPr>
          <p:nvPr/>
        </p:nvSpPr>
        <p:spPr bwMode="auto">
          <a:xfrm>
            <a:off x="152400" y="4953000"/>
            <a:ext cx="8991600" cy="1676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CC0000"/>
                </a:solidFill>
                <a:effectLst>
                  <a:outerShdw blurRad="38100" dist="38100" dir="2700000" algn="tl">
                    <a:srgbClr val="C0C0C0"/>
                  </a:outerShdw>
                </a:effectLst>
                <a:latin typeface="Arial" panose="020B0604020202020204" pitchFamily="34" charset="0"/>
              </a:rPr>
              <a:t>AIR FORCE GLOBAL STRIKE COMMAND (AFGSC) </a:t>
            </a:r>
            <a:r>
              <a:rPr lang="en-US" altLang="en-US" sz="2000">
                <a:solidFill>
                  <a:srgbClr val="000066"/>
                </a:solidFill>
                <a:effectLst>
                  <a:outerShdw blurRad="38100" dist="38100" dir="2700000" algn="tl">
                    <a:srgbClr val="C0C0C0"/>
                  </a:outerShdw>
                </a:effectLst>
                <a:latin typeface="Arial" panose="020B0604020202020204" pitchFamily="34" charset="0"/>
              </a:rPr>
              <a:t>Barksdale AFB, Louisiana</a:t>
            </a:r>
          </a:p>
          <a:p>
            <a:r>
              <a:rPr lang="en-US" altLang="en-US" sz="2800" b="1">
                <a:solidFill>
                  <a:srgbClr val="000066"/>
                </a:solidFill>
                <a:effectLst>
                  <a:outerShdw blurRad="38100" dist="38100" dir="2700000" algn="tl">
                    <a:srgbClr val="C0C0C0"/>
                  </a:outerShdw>
                </a:effectLst>
                <a:latin typeface="Arial" panose="020B0604020202020204" pitchFamily="34" charset="0"/>
              </a:rPr>
              <a:t>  </a:t>
            </a:r>
            <a:r>
              <a:rPr lang="en-US" altLang="en-US" b="1">
                <a:solidFill>
                  <a:srgbClr val="000066"/>
                </a:solidFill>
                <a:effectLst>
                  <a:outerShdw blurRad="38100" dist="38100" dir="2700000" algn="tl">
                    <a:srgbClr val="C0C0C0"/>
                  </a:outerShdw>
                </a:effectLst>
                <a:latin typeface="Arial" panose="020B0604020202020204" pitchFamily="34" charset="0"/>
              </a:rPr>
              <a:t>  8</a:t>
            </a:r>
            <a:r>
              <a:rPr lang="en-US" altLang="en-US" b="1" baseline="30000">
                <a:solidFill>
                  <a:srgbClr val="000066"/>
                </a:solidFill>
                <a:effectLst>
                  <a:outerShdw blurRad="38100" dist="38100" dir="2700000" algn="tl">
                    <a:srgbClr val="C0C0C0"/>
                  </a:outerShdw>
                </a:effectLst>
                <a:latin typeface="Arial" panose="020B0604020202020204" pitchFamily="34" charset="0"/>
              </a:rPr>
              <a:t>th</a:t>
            </a:r>
            <a:r>
              <a:rPr lang="en-US" altLang="en-US" b="1">
                <a:solidFill>
                  <a:srgbClr val="000066"/>
                </a:solidFill>
                <a:effectLst>
                  <a:outerShdw blurRad="38100" dist="38100" dir="2700000" algn="tl">
                    <a:srgbClr val="C0C0C0"/>
                  </a:outerShdw>
                </a:effectLst>
                <a:latin typeface="Arial" panose="020B0604020202020204" pitchFamily="34" charset="0"/>
              </a:rPr>
              <a:t> </a:t>
            </a:r>
            <a:r>
              <a:rPr lang="en-US" altLang="en-US" sz="2000" b="1">
                <a:solidFill>
                  <a:srgbClr val="000066"/>
                </a:solidFill>
                <a:effectLst>
                  <a:outerShdw blurRad="38100" dist="38100" dir="2700000" algn="tl">
                    <a:srgbClr val="C0C0C0"/>
                  </a:outerShdw>
                </a:effectLst>
                <a:latin typeface="Arial" panose="020B0604020202020204" pitchFamily="34" charset="0"/>
              </a:rPr>
              <a:t>Air Force – Barksdale AFB, LA </a:t>
            </a:r>
          </a:p>
          <a:p>
            <a:r>
              <a:rPr lang="en-US" altLang="en-US" sz="2000" b="1">
                <a:solidFill>
                  <a:srgbClr val="000066"/>
                </a:solidFill>
                <a:effectLst>
                  <a:outerShdw blurRad="38100" dist="38100" dir="2700000" algn="tl">
                    <a:srgbClr val="C0C0C0"/>
                  </a:outerShdw>
                </a:effectLst>
                <a:latin typeface="Arial" panose="020B0604020202020204" pitchFamily="34" charset="0"/>
              </a:rPr>
              <a:t>     20</a:t>
            </a:r>
            <a:r>
              <a:rPr lang="en-US" altLang="en-US" sz="20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2000" b="1">
                <a:solidFill>
                  <a:srgbClr val="000066"/>
                </a:solidFill>
                <a:effectLst>
                  <a:outerShdw blurRad="38100" dist="38100" dir="2700000" algn="tl">
                    <a:srgbClr val="C0C0C0"/>
                  </a:outerShdw>
                </a:effectLst>
                <a:latin typeface="Arial" panose="020B0604020202020204" pitchFamily="34" charset="0"/>
              </a:rPr>
              <a:t> Air Force – F.E. Warren AFB, WY</a:t>
            </a:r>
          </a:p>
        </p:txBody>
      </p:sp>
      <p:sp>
        <p:nvSpPr>
          <p:cNvPr id="626691" name="Rectangle 3">
            <a:extLst>
              <a:ext uri="{FF2B5EF4-FFF2-40B4-BE49-F238E27FC236}">
                <a16:creationId xmlns:a16="http://schemas.microsoft.com/office/drawing/2014/main" id="{3A97892D-8F17-0C71-9CEA-FB2163FBBF16}"/>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26692" name="Picture 4">
            <a:extLst>
              <a:ext uri="{FF2B5EF4-FFF2-40B4-BE49-F238E27FC236}">
                <a16:creationId xmlns:a16="http://schemas.microsoft.com/office/drawing/2014/main" id="{8C13EA77-FB5B-5525-4035-8064292C6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26694" name="Picture 6">
            <a:extLst>
              <a:ext uri="{FF2B5EF4-FFF2-40B4-BE49-F238E27FC236}">
                <a16:creationId xmlns:a16="http://schemas.microsoft.com/office/drawing/2014/main" id="{8B28FEE1-F085-F56D-49B7-40A0FD003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219200"/>
            <a:ext cx="3657600" cy="3614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585E452-AEFD-0888-985D-A6F48BA0DCD6}"/>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8F83DA50-E6DA-2913-3574-9D647BA61A23}"/>
              </a:ext>
            </a:extLst>
          </p:cNvPr>
          <p:cNvSpPr>
            <a:spLocks noGrp="1"/>
          </p:cNvSpPr>
          <p:nvPr>
            <p:ph type="sldNum" sz="quarter" idx="12"/>
          </p:nvPr>
        </p:nvSpPr>
        <p:spPr/>
        <p:txBody>
          <a:bodyPr/>
          <a:lstStyle/>
          <a:p>
            <a:fld id="{5F7F612B-772D-415C-921F-39B6C4F6E39C}" type="slidenum">
              <a:rPr lang="en-US" altLang="en-US"/>
              <a:pPr/>
              <a:t>46</a:t>
            </a:fld>
            <a:endParaRPr lang="en-US" altLang="en-US"/>
          </a:p>
        </p:txBody>
      </p:sp>
      <p:sp>
        <p:nvSpPr>
          <p:cNvPr id="628738" name="Rectangle 2">
            <a:extLst>
              <a:ext uri="{FF2B5EF4-FFF2-40B4-BE49-F238E27FC236}">
                <a16:creationId xmlns:a16="http://schemas.microsoft.com/office/drawing/2014/main" id="{844085D9-9523-A680-C239-E6E295D97978}"/>
              </a:ext>
            </a:extLst>
          </p:cNvPr>
          <p:cNvSpPr>
            <a:spLocks noChangeArrowheads="1"/>
          </p:cNvSpPr>
          <p:nvPr/>
        </p:nvSpPr>
        <p:spPr bwMode="auto">
          <a:xfrm>
            <a:off x="4267200" y="1905000"/>
            <a:ext cx="4648200" cy="27432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 </a:t>
            </a:r>
            <a:r>
              <a:rPr lang="en-US" altLang="en-US" b="1">
                <a:solidFill>
                  <a:srgbClr val="000066"/>
                </a:solidFill>
                <a:effectLst>
                  <a:outerShdw blurRad="38100" dist="38100" dir="2700000" algn="tl">
                    <a:srgbClr val="C0C0C0"/>
                  </a:outerShdw>
                </a:effectLst>
                <a:latin typeface="Arial" panose="020B0604020202020204" pitchFamily="34" charset="0"/>
              </a:rPr>
              <a:t>Primary Mission:</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Develop and provide combat-ready forces for nuclear deterrence and global strike operations — safe  — secure  — effective  to support the President of the United States and combatant commanders.</a:t>
            </a:r>
          </a:p>
        </p:txBody>
      </p:sp>
      <p:sp>
        <p:nvSpPr>
          <p:cNvPr id="628739" name="Rectangle 3">
            <a:extLst>
              <a:ext uri="{FF2B5EF4-FFF2-40B4-BE49-F238E27FC236}">
                <a16:creationId xmlns:a16="http://schemas.microsoft.com/office/drawing/2014/main" id="{4D3481E3-FA03-BEA2-EEFE-6580FD3A515B}"/>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28740" name="Picture 4">
            <a:extLst>
              <a:ext uri="{FF2B5EF4-FFF2-40B4-BE49-F238E27FC236}">
                <a16:creationId xmlns:a16="http://schemas.microsoft.com/office/drawing/2014/main" id="{D506EF57-8C3F-EF82-A48C-86899C037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28741" name="Rectangle 5">
            <a:extLst>
              <a:ext uri="{FF2B5EF4-FFF2-40B4-BE49-F238E27FC236}">
                <a16:creationId xmlns:a16="http://schemas.microsoft.com/office/drawing/2014/main" id="{0A5C6FDD-9F5B-1E1F-F253-703B6327D64A}"/>
              </a:ext>
            </a:extLst>
          </p:cNvPr>
          <p:cNvSpPr>
            <a:spLocks noChangeArrowheads="1"/>
          </p:cNvSpPr>
          <p:nvPr/>
        </p:nvSpPr>
        <p:spPr bwMode="auto">
          <a:xfrm>
            <a:off x="228600" y="4495800"/>
            <a:ext cx="3962400" cy="2057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66"/>
                </a:solidFill>
                <a:latin typeface="Arial" panose="020B0604020202020204" pitchFamily="34" charset="0"/>
              </a:rPr>
              <a:t>Est: August 7, 2009</a:t>
            </a:r>
            <a:endParaRPr lang="en-US" altLang="en-US" sz="1800" b="1">
              <a:solidFill>
                <a:srgbClr val="000066"/>
              </a:solidFill>
              <a:effectLst>
                <a:outerShdw blurRad="38100" dist="38100" dir="2700000" algn="tl">
                  <a:srgbClr val="C0C0C0"/>
                </a:outerShdw>
              </a:effectLst>
              <a:latin typeface="Arial" panose="020B0604020202020204" pitchFamily="34" charset="0"/>
            </a:endParaRPr>
          </a:p>
          <a:p>
            <a:endParaRPr lang="en-US" altLang="en-US" sz="500" b="1">
              <a:solidFill>
                <a:srgbClr val="000066"/>
              </a:solidFill>
              <a:effectLst>
                <a:outerShdw blurRad="38100" dist="38100" dir="2700000" algn="tl">
                  <a:srgbClr val="C0C0C0"/>
                </a:outerShdw>
              </a:effectLst>
              <a:latin typeface="Arial" panose="020B0604020202020204" pitchFamily="34" charset="0"/>
            </a:endParaRPr>
          </a:p>
          <a:p>
            <a:r>
              <a:rPr lang="en-US" altLang="en-US" sz="1800" b="1">
                <a:solidFill>
                  <a:srgbClr val="000066"/>
                </a:solidFill>
                <a:effectLst>
                  <a:outerShdw blurRad="38100" dist="38100" dir="2700000" algn="tl">
                    <a:srgbClr val="C0C0C0"/>
                  </a:outerShdw>
                </a:effectLst>
                <a:latin typeface="Arial" panose="020B0604020202020204" pitchFamily="34" charset="0"/>
              </a:rPr>
              <a:t>Primary Units:</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8</a:t>
            </a:r>
            <a:r>
              <a:rPr lang="en-US" altLang="en-US" sz="14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400" b="1">
                <a:solidFill>
                  <a:srgbClr val="000066"/>
                </a:solidFill>
                <a:effectLst>
                  <a:outerShdw blurRad="38100" dist="38100" dir="2700000" algn="tl">
                    <a:srgbClr val="C0C0C0"/>
                  </a:outerShdw>
                </a:effectLst>
                <a:latin typeface="Arial" panose="020B0604020202020204" pitchFamily="34" charset="0"/>
              </a:rPr>
              <a:t> Air Force – Barksdale AFB, LA</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20</a:t>
            </a:r>
            <a:r>
              <a:rPr lang="en-US" altLang="en-US" sz="14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400" b="1">
                <a:solidFill>
                  <a:srgbClr val="000066"/>
                </a:solidFill>
                <a:effectLst>
                  <a:outerShdw blurRad="38100" dist="38100" dir="2700000" algn="tl">
                    <a:srgbClr val="C0C0C0"/>
                  </a:outerShdw>
                </a:effectLst>
                <a:latin typeface="Arial" panose="020B0604020202020204" pitchFamily="34" charset="0"/>
              </a:rPr>
              <a:t> Air Force – F.E. Warren AFB, WY</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576</a:t>
            </a:r>
            <a:r>
              <a:rPr lang="en-US" altLang="en-US" sz="14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400" b="1">
                <a:solidFill>
                  <a:srgbClr val="000066"/>
                </a:solidFill>
                <a:effectLst>
                  <a:outerShdw blurRad="38100" dist="38100" dir="2700000" algn="tl">
                    <a:srgbClr val="C0C0C0"/>
                  </a:outerShdw>
                </a:effectLst>
                <a:latin typeface="Arial" panose="020B0604020202020204" pitchFamily="34" charset="0"/>
              </a:rPr>
              <a:t> Flight Test Sq. – Vandenburg AFB, CA</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625</a:t>
            </a:r>
            <a:r>
              <a:rPr lang="en-US" altLang="en-US" sz="14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400" b="1">
                <a:solidFill>
                  <a:srgbClr val="000066"/>
                </a:solidFill>
                <a:effectLst>
                  <a:outerShdw blurRad="38100" dist="38100" dir="2700000" algn="tl">
                    <a:srgbClr val="C0C0C0"/>
                  </a:outerShdw>
                </a:effectLst>
                <a:latin typeface="Arial" panose="020B0604020202020204" pitchFamily="34" charset="0"/>
              </a:rPr>
              <a:t> Strategic Operations Sq. – Offutt AFB, NE </a:t>
            </a:r>
          </a:p>
        </p:txBody>
      </p:sp>
      <p:sp>
        <p:nvSpPr>
          <p:cNvPr id="628742" name="Rectangle 6">
            <a:extLst>
              <a:ext uri="{FF2B5EF4-FFF2-40B4-BE49-F238E27FC236}">
                <a16:creationId xmlns:a16="http://schemas.microsoft.com/office/drawing/2014/main" id="{A33737F6-2AE8-0473-E527-E59A76169D6C}"/>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FORCE GLOBAL STRIKE COMMAND</a:t>
            </a:r>
            <a:r>
              <a:rPr lang="en-US" altLang="en-US" sz="1800" b="1">
                <a:effectLst>
                  <a:outerShdw blurRad="38100" dist="38100" dir="2700000" algn="tl">
                    <a:srgbClr val="000000"/>
                  </a:outerShdw>
                </a:effectLst>
                <a:latin typeface="Arial Black" panose="020B0A04020102020204" pitchFamily="34" charset="0"/>
              </a:rPr>
              <a:t>    </a:t>
            </a:r>
          </a:p>
        </p:txBody>
      </p:sp>
      <p:pic>
        <p:nvPicPr>
          <p:cNvPr id="628744" name="Picture 8">
            <a:extLst>
              <a:ext uri="{FF2B5EF4-FFF2-40B4-BE49-F238E27FC236}">
                <a16:creationId xmlns:a16="http://schemas.microsoft.com/office/drawing/2014/main" id="{48DD219A-F756-1914-413D-6867C5A080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5000"/>
            <a:ext cx="2590800" cy="2560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B94D58-C2BC-8C4A-EFED-51138ADCB0C9}"/>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7131F685-5D5E-D210-95BC-B7B9ED596CBF}"/>
              </a:ext>
            </a:extLst>
          </p:cNvPr>
          <p:cNvSpPr>
            <a:spLocks noGrp="1"/>
          </p:cNvSpPr>
          <p:nvPr>
            <p:ph type="sldNum" sz="quarter" idx="12"/>
          </p:nvPr>
        </p:nvSpPr>
        <p:spPr/>
        <p:txBody>
          <a:bodyPr/>
          <a:lstStyle/>
          <a:p>
            <a:fld id="{057F7D23-CCE4-4235-80DE-1EC067D82345}" type="slidenum">
              <a:rPr lang="en-US" altLang="en-US"/>
              <a:pPr/>
              <a:t>47</a:t>
            </a:fld>
            <a:endParaRPr lang="en-US" altLang="en-US"/>
          </a:p>
        </p:txBody>
      </p:sp>
      <p:sp>
        <p:nvSpPr>
          <p:cNvPr id="630786" name="Rectangle 2">
            <a:extLst>
              <a:ext uri="{FF2B5EF4-FFF2-40B4-BE49-F238E27FC236}">
                <a16:creationId xmlns:a16="http://schemas.microsoft.com/office/drawing/2014/main" id="{EE698714-72A3-D2C2-0C23-55D9472595D0}"/>
              </a:ext>
            </a:extLst>
          </p:cNvPr>
          <p:cNvSpPr>
            <a:spLocks noChangeArrowheads="1"/>
          </p:cNvSpPr>
          <p:nvPr/>
        </p:nvSpPr>
        <p:spPr bwMode="auto">
          <a:xfrm>
            <a:off x="228600" y="1752600"/>
            <a:ext cx="7239000" cy="45720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effectLst>
                  <a:outerShdw blurRad="38100" dist="38100" dir="2700000" algn="tl">
                    <a:srgbClr val="C0C0C0"/>
                  </a:outerShdw>
                </a:effectLst>
                <a:latin typeface="Arial" panose="020B0604020202020204" pitchFamily="34" charset="0"/>
              </a:rPr>
              <a:t>AFGSC Responsibilities:</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a:solidFill>
                  <a:srgbClr val="000066"/>
                </a:solidFill>
                <a:latin typeface="Arial" panose="020B0604020202020204" pitchFamily="34" charset="0"/>
                <a:ea typeface="Times New Roman" panose="02020603050405020304" pitchFamily="18" charset="0"/>
                <a:cs typeface="Arial" panose="020B0604020202020204" pitchFamily="34" charset="0"/>
              </a:rPr>
              <a:t>Organize, train and equip the Air Force’s three intercontinental ballistic missile wings, two B-52 Stratofortress wings and the only B-2 Spirit wing. The three weapons systems make up two-thirds of the nation’s strategic nuclear triad by providing the land-based and airborne nuclear deterrent forces.</a:t>
            </a:r>
          </a:p>
          <a:p>
            <a:pPr>
              <a:buFont typeface="Wingdings" panose="05000000000000000000" pitchFamily="2" charset="2"/>
              <a:buChar char="q"/>
            </a:pPr>
            <a:r>
              <a:rPr lang="en-US" altLang="en-US">
                <a:solidFill>
                  <a:srgbClr val="000066"/>
                </a:solidFill>
                <a:latin typeface="Arial" panose="020B0604020202020204" pitchFamily="34" charset="0"/>
                <a:ea typeface="Times New Roman" panose="02020603050405020304" pitchFamily="18" charset="0"/>
                <a:cs typeface="Arial" panose="020B0604020202020204" pitchFamily="34" charset="0"/>
              </a:rPr>
              <a:t>Maintain and operate the Air Force's ICBM force. </a:t>
            </a:r>
          </a:p>
          <a:p>
            <a:pPr>
              <a:buFont typeface="Wingdings" panose="05000000000000000000" pitchFamily="2" charset="2"/>
              <a:buChar char="q"/>
            </a:pPr>
            <a:r>
              <a:rPr lang="en-US" altLang="en-US">
                <a:solidFill>
                  <a:srgbClr val="000066"/>
                </a:solidFill>
                <a:latin typeface="Arial" panose="020B0604020202020204" pitchFamily="34" charset="0"/>
                <a:ea typeface="Times New Roman" panose="02020603050405020304" pitchFamily="18" charset="0"/>
                <a:cs typeface="Arial" panose="020B0604020202020204" pitchFamily="34" charset="0"/>
              </a:rPr>
              <a:t>Provides on-alert, combat-ready ICBMs to the President.</a:t>
            </a:r>
          </a:p>
        </p:txBody>
      </p:sp>
      <p:sp>
        <p:nvSpPr>
          <p:cNvPr id="630787" name="Rectangle 3">
            <a:extLst>
              <a:ext uri="{FF2B5EF4-FFF2-40B4-BE49-F238E27FC236}">
                <a16:creationId xmlns:a16="http://schemas.microsoft.com/office/drawing/2014/main" id="{C4E751ED-00CC-078D-CF55-9193559D7FF5}"/>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30788" name="Picture 4">
            <a:extLst>
              <a:ext uri="{FF2B5EF4-FFF2-40B4-BE49-F238E27FC236}">
                <a16:creationId xmlns:a16="http://schemas.microsoft.com/office/drawing/2014/main" id="{BA3AE672-D48F-30E9-94B1-A9E7FAB6A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30791" name="Picture 7">
            <a:extLst>
              <a:ext uri="{FF2B5EF4-FFF2-40B4-BE49-F238E27FC236}">
                <a16:creationId xmlns:a16="http://schemas.microsoft.com/office/drawing/2014/main" id="{E9592424-A9AD-7644-F724-521B2008F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752600"/>
            <a:ext cx="1447800" cy="1430338"/>
          </a:xfrm>
          <a:prstGeom prst="rect">
            <a:avLst/>
          </a:prstGeom>
          <a:noFill/>
          <a:extLst>
            <a:ext uri="{909E8E84-426E-40DD-AFC4-6F175D3DCCD1}">
              <a14:hiddenFill xmlns:a14="http://schemas.microsoft.com/office/drawing/2010/main">
                <a:solidFill>
                  <a:srgbClr val="FFFFFF"/>
                </a:solidFill>
              </a14:hiddenFill>
            </a:ext>
          </a:extLst>
        </p:spPr>
      </p:pic>
      <p:sp>
        <p:nvSpPr>
          <p:cNvPr id="630792" name="Rectangle 8">
            <a:extLst>
              <a:ext uri="{FF2B5EF4-FFF2-40B4-BE49-F238E27FC236}">
                <a16:creationId xmlns:a16="http://schemas.microsoft.com/office/drawing/2014/main" id="{6EB0B9F2-7811-96B7-879D-E2F9C54B4082}"/>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FORCE GLOBAL STRIKE COMMAND</a:t>
            </a:r>
            <a:r>
              <a:rPr lang="en-US" altLang="en-US" sz="1800" b="1">
                <a:effectLst>
                  <a:outerShdw blurRad="38100" dist="38100" dir="2700000" algn="tl">
                    <a:srgbClr val="000000"/>
                  </a:outerShdw>
                </a:effectLst>
                <a:latin typeface="Arial Black" panose="020B0A04020102020204" pitchFamily="34" charset="0"/>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43A9FF2-F136-9478-01DE-7E11BDFB2535}"/>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581B4D9A-4CFE-81BB-310F-B097B8AACEDB}"/>
              </a:ext>
            </a:extLst>
          </p:cNvPr>
          <p:cNvSpPr>
            <a:spLocks noGrp="1"/>
          </p:cNvSpPr>
          <p:nvPr>
            <p:ph type="sldNum" sz="quarter" idx="12"/>
          </p:nvPr>
        </p:nvSpPr>
        <p:spPr/>
        <p:txBody>
          <a:bodyPr/>
          <a:lstStyle/>
          <a:p>
            <a:fld id="{15989EBB-CC6B-4AA9-95CD-DA020BE68CFC}" type="slidenum">
              <a:rPr lang="en-US" altLang="en-US"/>
              <a:pPr/>
              <a:t>48</a:t>
            </a:fld>
            <a:endParaRPr lang="en-US" altLang="en-US"/>
          </a:p>
        </p:txBody>
      </p:sp>
      <p:sp>
        <p:nvSpPr>
          <p:cNvPr id="632834" name="Rectangle 2">
            <a:extLst>
              <a:ext uri="{FF2B5EF4-FFF2-40B4-BE49-F238E27FC236}">
                <a16:creationId xmlns:a16="http://schemas.microsoft.com/office/drawing/2014/main" id="{5AC52385-E25E-46F2-B6AA-324A9B13D4B0}"/>
              </a:ext>
            </a:extLst>
          </p:cNvPr>
          <p:cNvSpPr>
            <a:spLocks noChangeArrowheads="1"/>
          </p:cNvSpPr>
          <p:nvPr/>
        </p:nvSpPr>
        <p:spPr bwMode="auto">
          <a:xfrm>
            <a:off x="0" y="5715000"/>
            <a:ext cx="8991600" cy="914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CC0000"/>
                </a:solidFill>
                <a:effectLst>
                  <a:outerShdw blurRad="38100" dist="38100" dir="2700000" algn="tl">
                    <a:srgbClr val="C0C0C0"/>
                  </a:outerShdw>
                </a:effectLst>
                <a:latin typeface="Arial" panose="020B0604020202020204" pitchFamily="34" charset="0"/>
              </a:rPr>
              <a:t>AIR FORCE MATERIAL COMMAND (AFMC) </a:t>
            </a:r>
          </a:p>
          <a:p>
            <a:pPr algn="ctr"/>
            <a:r>
              <a:rPr lang="en-US" altLang="en-US" sz="2000">
                <a:solidFill>
                  <a:srgbClr val="000066"/>
                </a:solidFill>
                <a:effectLst>
                  <a:outerShdw blurRad="38100" dist="38100" dir="2700000" algn="tl">
                    <a:srgbClr val="C0C0C0"/>
                  </a:outerShdw>
                </a:effectLst>
                <a:latin typeface="Arial" panose="020B0604020202020204" pitchFamily="34" charset="0"/>
              </a:rPr>
              <a:t>Wright-Patterson AFB, Ohio</a:t>
            </a:r>
          </a:p>
        </p:txBody>
      </p:sp>
      <p:sp>
        <p:nvSpPr>
          <p:cNvPr id="632835" name="Rectangle 3">
            <a:extLst>
              <a:ext uri="{FF2B5EF4-FFF2-40B4-BE49-F238E27FC236}">
                <a16:creationId xmlns:a16="http://schemas.microsoft.com/office/drawing/2014/main" id="{BB876015-651C-93B8-B6DE-F3B45B04A8EF}"/>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32836" name="Picture 4">
            <a:extLst>
              <a:ext uri="{FF2B5EF4-FFF2-40B4-BE49-F238E27FC236}">
                <a16:creationId xmlns:a16="http://schemas.microsoft.com/office/drawing/2014/main" id="{6D6F290A-B60E-73F0-D4C0-E9EE9D4A8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32838" name="Picture 6">
            <a:extLst>
              <a:ext uri="{FF2B5EF4-FFF2-40B4-BE49-F238E27FC236}">
                <a16:creationId xmlns:a16="http://schemas.microsoft.com/office/drawing/2014/main" id="{B7F8B80D-542D-0933-0D33-02C7355BE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447800"/>
            <a:ext cx="4191000" cy="4129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C00B5FB-1252-8048-7F3B-4E6607D8875D}"/>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8CDF7DF7-C554-7EBB-28A7-8C5598027FB0}"/>
              </a:ext>
            </a:extLst>
          </p:cNvPr>
          <p:cNvSpPr>
            <a:spLocks noGrp="1"/>
          </p:cNvSpPr>
          <p:nvPr>
            <p:ph type="sldNum" sz="quarter" idx="12"/>
          </p:nvPr>
        </p:nvSpPr>
        <p:spPr/>
        <p:txBody>
          <a:bodyPr/>
          <a:lstStyle/>
          <a:p>
            <a:fld id="{0A875C19-077B-4B94-9A08-F7EDEF720D54}" type="slidenum">
              <a:rPr lang="en-US" altLang="en-US"/>
              <a:pPr/>
              <a:t>49</a:t>
            </a:fld>
            <a:endParaRPr lang="en-US" altLang="en-US"/>
          </a:p>
        </p:txBody>
      </p:sp>
      <p:sp>
        <p:nvSpPr>
          <p:cNvPr id="634882" name="Rectangle 2">
            <a:extLst>
              <a:ext uri="{FF2B5EF4-FFF2-40B4-BE49-F238E27FC236}">
                <a16:creationId xmlns:a16="http://schemas.microsoft.com/office/drawing/2014/main" id="{1A9D8BDC-DB4F-E654-7863-5BD204A6F098}"/>
              </a:ext>
            </a:extLst>
          </p:cNvPr>
          <p:cNvSpPr>
            <a:spLocks noChangeArrowheads="1"/>
          </p:cNvSpPr>
          <p:nvPr/>
        </p:nvSpPr>
        <p:spPr bwMode="auto">
          <a:xfrm>
            <a:off x="5791200" y="4343400"/>
            <a:ext cx="3124200" cy="23622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 </a:t>
            </a:r>
            <a:r>
              <a:rPr lang="en-US" altLang="en-US" b="1">
                <a:solidFill>
                  <a:srgbClr val="000066"/>
                </a:solidFill>
                <a:effectLst>
                  <a:outerShdw blurRad="38100" dist="38100" dir="2700000" algn="tl">
                    <a:srgbClr val="C0C0C0"/>
                  </a:outerShdw>
                </a:effectLst>
                <a:latin typeface="Arial" panose="020B0604020202020204" pitchFamily="34" charset="0"/>
              </a:rPr>
              <a:t>Primary Mission:</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Delivers war-winning technology, acquisition support, sustainment and expeditionary capabilities to the warfighter. </a:t>
            </a:r>
          </a:p>
        </p:txBody>
      </p:sp>
      <p:sp>
        <p:nvSpPr>
          <p:cNvPr id="634883" name="Rectangle 3">
            <a:extLst>
              <a:ext uri="{FF2B5EF4-FFF2-40B4-BE49-F238E27FC236}">
                <a16:creationId xmlns:a16="http://schemas.microsoft.com/office/drawing/2014/main" id="{BE8C9031-E3CC-6944-D1C1-105D4085EB8B}"/>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34884" name="Picture 4">
            <a:extLst>
              <a:ext uri="{FF2B5EF4-FFF2-40B4-BE49-F238E27FC236}">
                <a16:creationId xmlns:a16="http://schemas.microsoft.com/office/drawing/2014/main" id="{847FC21F-2BF3-3452-7421-1E558501A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34885" name="Rectangle 5">
            <a:extLst>
              <a:ext uri="{FF2B5EF4-FFF2-40B4-BE49-F238E27FC236}">
                <a16:creationId xmlns:a16="http://schemas.microsoft.com/office/drawing/2014/main" id="{E66D41B0-20B0-6636-7121-463E841AD1F0}"/>
              </a:ext>
            </a:extLst>
          </p:cNvPr>
          <p:cNvSpPr>
            <a:spLocks noChangeArrowheads="1"/>
          </p:cNvSpPr>
          <p:nvPr/>
        </p:nvSpPr>
        <p:spPr bwMode="auto">
          <a:xfrm>
            <a:off x="228600" y="2286000"/>
            <a:ext cx="5410200" cy="4419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66"/>
                </a:solidFill>
                <a:latin typeface="Arial" panose="020B0604020202020204" pitchFamily="34" charset="0"/>
              </a:rPr>
              <a:t>Est: July 1, 1992</a:t>
            </a:r>
            <a:endParaRPr lang="en-US" altLang="en-US" sz="1800" b="1">
              <a:solidFill>
                <a:srgbClr val="000066"/>
              </a:solidFill>
              <a:effectLst>
                <a:outerShdw blurRad="38100" dist="38100" dir="2700000" algn="tl">
                  <a:srgbClr val="C0C0C0"/>
                </a:outerShdw>
              </a:effectLst>
              <a:latin typeface="Arial" panose="020B0604020202020204" pitchFamily="34" charset="0"/>
            </a:endParaRPr>
          </a:p>
          <a:p>
            <a:endParaRPr lang="en-US" altLang="en-US" sz="500" b="1">
              <a:solidFill>
                <a:srgbClr val="000066"/>
              </a:solidFill>
              <a:effectLst>
                <a:outerShdw blurRad="38100" dist="38100" dir="2700000" algn="tl">
                  <a:srgbClr val="C0C0C0"/>
                </a:outerShdw>
              </a:effectLst>
              <a:latin typeface="Arial" panose="020B0604020202020204" pitchFamily="34" charset="0"/>
            </a:endParaRPr>
          </a:p>
          <a:p>
            <a:r>
              <a:rPr lang="en-US" altLang="en-US" sz="1800" b="1">
                <a:solidFill>
                  <a:srgbClr val="000066"/>
                </a:solidFill>
                <a:effectLst>
                  <a:outerShdw blurRad="38100" dist="38100" dir="2700000" algn="tl">
                    <a:srgbClr val="C0C0C0"/>
                  </a:outerShdw>
                </a:effectLst>
                <a:latin typeface="Arial" panose="020B0604020202020204" pitchFamily="34" charset="0"/>
              </a:rPr>
              <a:t>Primary Units:</a:t>
            </a:r>
          </a:p>
          <a:p>
            <a:r>
              <a:rPr lang="en-US" altLang="en-US" sz="1400" b="1">
                <a:solidFill>
                  <a:srgbClr val="000066"/>
                </a:solidFill>
                <a:latin typeface="Arial" panose="020B0604020202020204" pitchFamily="34" charset="0"/>
                <a:ea typeface="Times New Roman" panose="02020603050405020304" pitchFamily="18" charset="0"/>
                <a:cs typeface="Arial" panose="020B0604020202020204" pitchFamily="34" charset="0"/>
              </a:rPr>
              <a:t>Aeronautical Systems Center --</a:t>
            </a:r>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 Wright-Patterson AFB,OH</a:t>
            </a:r>
          </a:p>
          <a:p>
            <a:r>
              <a:rPr lang="en-US" altLang="en-US" sz="1400" b="1">
                <a:solidFill>
                  <a:srgbClr val="000066"/>
                </a:solidFill>
                <a:latin typeface="Arial" panose="020B0604020202020204" pitchFamily="34" charset="0"/>
                <a:ea typeface="Times New Roman" panose="02020603050405020304" pitchFamily="18" charset="0"/>
                <a:cs typeface="Arial" panose="020B0604020202020204" pitchFamily="34" charset="0"/>
              </a:rPr>
              <a:t>Air Armament Center --</a:t>
            </a:r>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 Eglin AFB, FL</a:t>
            </a:r>
          </a:p>
          <a:p>
            <a:r>
              <a:rPr lang="en-US" altLang="en-US" sz="1400" b="1">
                <a:solidFill>
                  <a:srgbClr val="000066"/>
                </a:solidFill>
                <a:latin typeface="Arial" panose="020B0604020202020204" pitchFamily="34" charset="0"/>
                <a:ea typeface="Times New Roman" panose="02020603050405020304" pitchFamily="18" charset="0"/>
                <a:cs typeface="Arial" panose="020B0604020202020204" pitchFamily="34" charset="0"/>
              </a:rPr>
              <a:t>Electronic Systems Center --</a:t>
            </a:r>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 Hanscom AFB, MA</a:t>
            </a:r>
          </a:p>
          <a:p>
            <a:r>
              <a:rPr lang="en-US" altLang="en-US" sz="1400" b="1">
                <a:solidFill>
                  <a:srgbClr val="000066"/>
                </a:solidFill>
                <a:latin typeface="Arial" panose="020B0604020202020204" pitchFamily="34" charset="0"/>
                <a:ea typeface="Times New Roman" panose="02020603050405020304" pitchFamily="18" charset="0"/>
                <a:cs typeface="Arial" panose="020B0604020202020204" pitchFamily="34" charset="0"/>
              </a:rPr>
              <a:t>Air Force Flight Test Center --</a:t>
            </a:r>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 Edwards AFB, CA</a:t>
            </a:r>
          </a:p>
          <a:p>
            <a:r>
              <a:rPr lang="en-US" altLang="en-US" sz="1400" b="1">
                <a:solidFill>
                  <a:srgbClr val="000066"/>
                </a:solidFill>
                <a:latin typeface="Arial" panose="020B0604020202020204" pitchFamily="34" charset="0"/>
                <a:ea typeface="Times New Roman" panose="02020603050405020304" pitchFamily="18" charset="0"/>
                <a:cs typeface="Arial" panose="020B0604020202020204" pitchFamily="34" charset="0"/>
              </a:rPr>
              <a:t>Arnold Engineering Development Ctr -- </a:t>
            </a:r>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 Arnold AFB, TN</a:t>
            </a:r>
          </a:p>
          <a:p>
            <a:r>
              <a:rPr lang="en-US" altLang="en-US" sz="1400" b="1">
                <a:solidFill>
                  <a:srgbClr val="000066"/>
                </a:solidFill>
                <a:latin typeface="Arial" panose="020B0604020202020204" pitchFamily="34" charset="0"/>
                <a:ea typeface="Times New Roman" panose="02020603050405020304" pitchFamily="18" charset="0"/>
                <a:cs typeface="Arial" panose="020B0604020202020204" pitchFamily="34" charset="0"/>
              </a:rPr>
              <a:t>AF Research Laboratory --</a:t>
            </a:r>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 Wright-Patterson AFB, OH </a:t>
            </a:r>
          </a:p>
          <a:p>
            <a:r>
              <a:rPr lang="en-US" altLang="en-US" sz="1400" b="1">
                <a:solidFill>
                  <a:srgbClr val="000066"/>
                </a:solidFill>
                <a:latin typeface="Arial" panose="020B0604020202020204" pitchFamily="34" charset="0"/>
                <a:ea typeface="Times New Roman" panose="02020603050405020304" pitchFamily="18" charset="0"/>
                <a:cs typeface="Arial" panose="020B0604020202020204" pitchFamily="34" charset="0"/>
              </a:rPr>
              <a:t>Ogden Air Logistics Center --</a:t>
            </a:r>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 Hill AFB, UT</a:t>
            </a:r>
          </a:p>
          <a:p>
            <a:r>
              <a:rPr lang="en-US" altLang="en-US" sz="1400" b="1">
                <a:solidFill>
                  <a:srgbClr val="000066"/>
                </a:solidFill>
                <a:latin typeface="Arial" panose="020B0604020202020204" pitchFamily="34" charset="0"/>
                <a:ea typeface="Times New Roman" panose="02020603050405020304" pitchFamily="18" charset="0"/>
                <a:cs typeface="Arial" panose="020B0604020202020204" pitchFamily="34" charset="0"/>
              </a:rPr>
              <a:t>Oklahoma City Air Logistics Center --</a:t>
            </a:r>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 Tinker AFB, OK</a:t>
            </a:r>
          </a:p>
          <a:p>
            <a:r>
              <a:rPr lang="en-US" altLang="en-US" sz="1400" b="1">
                <a:solidFill>
                  <a:srgbClr val="000066"/>
                </a:solidFill>
                <a:latin typeface="Arial" panose="020B0604020202020204" pitchFamily="34" charset="0"/>
                <a:ea typeface="Times New Roman" panose="02020603050405020304" pitchFamily="18" charset="0"/>
                <a:cs typeface="Arial" panose="020B0604020202020204" pitchFamily="34" charset="0"/>
              </a:rPr>
              <a:t>Warner Robins Air Logistics Center --</a:t>
            </a:r>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 Robins AFB, GA</a:t>
            </a:r>
          </a:p>
          <a:p>
            <a:r>
              <a:rPr lang="en-US" altLang="en-US" sz="1400" b="1">
                <a:solidFill>
                  <a:srgbClr val="000066"/>
                </a:solidFill>
                <a:latin typeface="Arial" panose="020B0604020202020204" pitchFamily="34" charset="0"/>
                <a:ea typeface="Times New Roman" panose="02020603050405020304" pitchFamily="18" charset="0"/>
                <a:cs typeface="Arial" panose="020B0604020202020204" pitchFamily="34" charset="0"/>
              </a:rPr>
              <a:t>AF Security Assistance Ctr --</a:t>
            </a:r>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 Wright-Patterson AFB, OH</a:t>
            </a:r>
          </a:p>
          <a:p>
            <a:r>
              <a:rPr lang="en-US" altLang="en-US" sz="1400" b="1">
                <a:solidFill>
                  <a:srgbClr val="000066"/>
                </a:solidFill>
                <a:latin typeface="Arial" panose="020B0604020202020204" pitchFamily="34" charset="0"/>
                <a:ea typeface="Times New Roman" panose="02020603050405020304" pitchFamily="18" charset="0"/>
                <a:cs typeface="Arial" panose="020B0604020202020204" pitchFamily="34" charset="0"/>
              </a:rPr>
              <a:t>AF Global Logistics Support Center --</a:t>
            </a:r>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 Scott AFB, Il</a:t>
            </a:r>
          </a:p>
          <a:p>
            <a:r>
              <a:rPr lang="en-US" altLang="en-US" sz="1400" b="1">
                <a:solidFill>
                  <a:srgbClr val="000066"/>
                </a:solidFill>
                <a:latin typeface="Arial" panose="020B0604020202020204" pitchFamily="34" charset="0"/>
                <a:ea typeface="Times New Roman" panose="02020603050405020304" pitchFamily="18" charset="0"/>
                <a:cs typeface="Arial" panose="020B0604020202020204" pitchFamily="34" charset="0"/>
              </a:rPr>
              <a:t>Air Force Nuclear Weapons Center --</a:t>
            </a:r>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 Kirtland AFB, NM</a:t>
            </a:r>
          </a:p>
          <a:p>
            <a:r>
              <a:rPr lang="en-US" altLang="en-US" sz="1400" b="1">
                <a:solidFill>
                  <a:srgbClr val="000066"/>
                </a:solidFill>
                <a:latin typeface="Arial" panose="020B0604020202020204" pitchFamily="34" charset="0"/>
                <a:ea typeface="Times New Roman" panose="02020603050405020304" pitchFamily="18" charset="0"/>
                <a:cs typeface="Arial" panose="020B0604020202020204" pitchFamily="34" charset="0"/>
              </a:rPr>
              <a:t>309th Aerospace Maint &amp; Regeneration Group</a:t>
            </a:r>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 -- </a:t>
            </a:r>
          </a:p>
          <a:p>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Davis-Monthan AFB, AZ</a:t>
            </a:r>
          </a:p>
          <a:p>
            <a:r>
              <a:rPr lang="en-US" altLang="en-US" sz="1400" b="1">
                <a:solidFill>
                  <a:srgbClr val="000066"/>
                </a:solidFill>
                <a:latin typeface="Arial" panose="020B0604020202020204" pitchFamily="34" charset="0"/>
                <a:ea typeface="Times New Roman" panose="02020603050405020304" pitchFamily="18" charset="0"/>
                <a:cs typeface="Arial" panose="020B0604020202020204" pitchFamily="34" charset="0"/>
              </a:rPr>
              <a:t>National Museum – USAF --</a:t>
            </a:r>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 Wright-Patterson AFB, OH</a:t>
            </a:r>
          </a:p>
          <a:p>
            <a:r>
              <a:rPr lang="en-US" altLang="en-US" sz="1400" b="1">
                <a:solidFill>
                  <a:srgbClr val="000066"/>
                </a:solidFill>
                <a:latin typeface="Arial" panose="020B0604020202020204" pitchFamily="34" charset="0"/>
                <a:ea typeface="Times New Roman" panose="02020603050405020304" pitchFamily="18" charset="0"/>
                <a:cs typeface="Arial" panose="020B0604020202020204" pitchFamily="34" charset="0"/>
              </a:rPr>
              <a:t>USAF Band of Flight</a:t>
            </a:r>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 -- Wright-Patterson AFB, OH</a:t>
            </a:r>
          </a:p>
          <a:p>
            <a:r>
              <a:rPr lang="en-US" altLang="en-US" sz="1400" b="1">
                <a:solidFill>
                  <a:srgbClr val="000066"/>
                </a:solidFill>
                <a:latin typeface="Arial" panose="020B0604020202020204" pitchFamily="34" charset="0"/>
                <a:ea typeface="Times New Roman" panose="02020603050405020304" pitchFamily="18" charset="0"/>
                <a:cs typeface="Arial" panose="020B0604020202020204" pitchFamily="34" charset="0"/>
              </a:rPr>
              <a:t>USAF Band of Liberty --</a:t>
            </a:r>
            <a:r>
              <a:rPr lang="en-US" altLang="en-US" sz="1400">
                <a:solidFill>
                  <a:srgbClr val="000066"/>
                </a:solidFill>
                <a:latin typeface="Arial" panose="020B0604020202020204" pitchFamily="34" charset="0"/>
                <a:ea typeface="Times New Roman" panose="02020603050405020304" pitchFamily="18" charset="0"/>
                <a:cs typeface="Arial" panose="020B0604020202020204" pitchFamily="34" charset="0"/>
              </a:rPr>
              <a:t> Hanscom AFB, MA</a:t>
            </a:r>
          </a:p>
        </p:txBody>
      </p:sp>
      <p:sp>
        <p:nvSpPr>
          <p:cNvPr id="634886" name="Rectangle 6">
            <a:extLst>
              <a:ext uri="{FF2B5EF4-FFF2-40B4-BE49-F238E27FC236}">
                <a16:creationId xmlns:a16="http://schemas.microsoft.com/office/drawing/2014/main" id="{B4784980-AC0D-503A-BE40-18C77F6C8CBC}"/>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FORCE MATERIAL COMMAND</a:t>
            </a:r>
            <a:r>
              <a:rPr lang="en-US" altLang="en-US" sz="1800" b="1">
                <a:effectLst>
                  <a:outerShdw blurRad="38100" dist="38100" dir="2700000" algn="tl">
                    <a:srgbClr val="000000"/>
                  </a:outerShdw>
                </a:effectLst>
                <a:latin typeface="Arial Black" panose="020B0A04020102020204" pitchFamily="34" charset="0"/>
              </a:rPr>
              <a:t>    </a:t>
            </a:r>
          </a:p>
        </p:txBody>
      </p:sp>
      <p:pic>
        <p:nvPicPr>
          <p:cNvPr id="634888" name="Picture 8">
            <a:extLst>
              <a:ext uri="{FF2B5EF4-FFF2-40B4-BE49-F238E27FC236}">
                <a16:creationId xmlns:a16="http://schemas.microsoft.com/office/drawing/2014/main" id="{65F31010-99C0-DB5E-3032-2760F6FF6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752600"/>
            <a:ext cx="2514600" cy="2478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FE3F5C0-D074-F74C-6BBD-32EDA47BCA19}"/>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51B06FB9-86C7-64D3-293B-1724756109B7}"/>
              </a:ext>
            </a:extLst>
          </p:cNvPr>
          <p:cNvSpPr>
            <a:spLocks noGrp="1"/>
          </p:cNvSpPr>
          <p:nvPr>
            <p:ph type="sldNum" sz="quarter" idx="12"/>
          </p:nvPr>
        </p:nvSpPr>
        <p:spPr/>
        <p:txBody>
          <a:bodyPr/>
          <a:lstStyle/>
          <a:p>
            <a:fld id="{25008809-9132-49CE-AEE9-18B5CF0FA5A2}" type="slidenum">
              <a:rPr lang="en-US" altLang="en-US"/>
              <a:pPr/>
              <a:t>5</a:t>
            </a:fld>
            <a:endParaRPr lang="en-US" altLang="en-US"/>
          </a:p>
        </p:txBody>
      </p:sp>
      <p:sp>
        <p:nvSpPr>
          <p:cNvPr id="544770" name="Rectangle 2">
            <a:extLst>
              <a:ext uri="{FF2B5EF4-FFF2-40B4-BE49-F238E27FC236}">
                <a16:creationId xmlns:a16="http://schemas.microsoft.com/office/drawing/2014/main" id="{5A007BBC-139B-BEB0-1903-4F21FB99C86A}"/>
              </a:ext>
            </a:extLst>
          </p:cNvPr>
          <p:cNvSpPr>
            <a:spLocks noChangeArrowheads="1"/>
          </p:cNvSpPr>
          <p:nvPr/>
        </p:nvSpPr>
        <p:spPr bwMode="auto">
          <a:xfrm>
            <a:off x="304800" y="1524000"/>
            <a:ext cx="8534400" cy="4876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2800" b="1">
                <a:solidFill>
                  <a:srgbClr val="000066"/>
                </a:solidFill>
                <a:effectLst>
                  <a:outerShdw blurRad="38100" dist="38100" dir="2700000" algn="tl">
                    <a:srgbClr val="C0C0C0"/>
                  </a:outerShdw>
                </a:effectLst>
                <a:latin typeface="Arial" panose="020B0604020202020204" pitchFamily="34" charset="0"/>
              </a:rPr>
              <a:t>Creating the Air Force - Historical Facts:</a:t>
            </a:r>
          </a:p>
          <a:p>
            <a:endParaRPr lang="en-US" altLang="en-US" sz="1000" b="1">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r>
              <a:rPr lang="en-US" altLang="en-US" sz="2800" b="1">
                <a:solidFill>
                  <a:srgbClr val="000066"/>
                </a:solidFill>
                <a:effectLst>
                  <a:outerShdw blurRad="38100" dist="38100" dir="2700000" algn="tl">
                    <a:srgbClr val="C0C0C0"/>
                  </a:outerShdw>
                </a:effectLst>
                <a:latin typeface="Arial" panose="020B0604020202020204" pitchFamily="34" charset="0"/>
              </a:rPr>
              <a:t>  </a:t>
            </a:r>
            <a:r>
              <a:rPr lang="en-US" altLang="en-US" sz="2800">
                <a:solidFill>
                  <a:srgbClr val="000066"/>
                </a:solidFill>
                <a:effectLst>
                  <a:outerShdw blurRad="38100" dist="38100" dir="2700000" algn="tl">
                    <a:srgbClr val="C0C0C0"/>
                  </a:outerShdw>
                </a:effectLst>
                <a:latin typeface="Arial" panose="020B0604020202020204" pitchFamily="34" charset="0"/>
              </a:rPr>
              <a:t>President Harry S. Truman signed: The National Security Act of 1947</a:t>
            </a:r>
          </a:p>
          <a:p>
            <a:pPr>
              <a:buFont typeface="Wingdings" panose="05000000000000000000" pitchFamily="2" charset="2"/>
              <a:buNone/>
            </a:pPr>
            <a:endParaRPr lang="en-US" altLang="en-US" sz="1000">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r>
              <a:rPr lang="en-US" altLang="en-US" sz="2800">
                <a:solidFill>
                  <a:srgbClr val="000066"/>
                </a:solidFill>
                <a:effectLst>
                  <a:outerShdw blurRad="38100" dist="38100" dir="2700000" algn="tl">
                    <a:srgbClr val="C0C0C0"/>
                  </a:outerShdw>
                </a:effectLst>
                <a:latin typeface="Arial" panose="020B0604020202020204" pitchFamily="34" charset="0"/>
              </a:rPr>
              <a:t>  Effective date: September 18, 1947</a:t>
            </a:r>
          </a:p>
          <a:p>
            <a:pPr>
              <a:buFont typeface="Wingdings" panose="05000000000000000000" pitchFamily="2" charset="2"/>
              <a:buNone/>
            </a:pPr>
            <a:endParaRPr lang="en-US" altLang="en-US" sz="1000">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r>
              <a:rPr lang="en-US" altLang="en-US" sz="2800">
                <a:solidFill>
                  <a:srgbClr val="000066"/>
                </a:solidFill>
                <a:effectLst>
                  <a:outerShdw blurRad="38100" dist="38100" dir="2700000" algn="tl">
                    <a:srgbClr val="C0C0C0"/>
                  </a:outerShdw>
                </a:effectLst>
                <a:latin typeface="Arial" panose="020B0604020202020204" pitchFamily="34" charset="0"/>
              </a:rPr>
              <a:t>  US Supreme Court Chief Justice Fred M. Vinson administered the oath of office to: The first  Secretary of the Air Force (W. Stuart Symington)</a:t>
            </a:r>
          </a:p>
          <a:p>
            <a:pPr>
              <a:buFont typeface="Wingdings" panose="05000000000000000000" pitchFamily="2" charset="2"/>
              <a:buNone/>
            </a:pPr>
            <a:endParaRPr lang="en-US" altLang="en-US" sz="1000">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r>
              <a:rPr lang="en-US" altLang="en-US" sz="2800">
                <a:solidFill>
                  <a:srgbClr val="000066"/>
                </a:solidFill>
                <a:effectLst>
                  <a:outerShdw blurRad="38100" dist="38100" dir="2700000" algn="tl">
                    <a:srgbClr val="C0C0C0"/>
                  </a:outerShdw>
                </a:effectLst>
                <a:latin typeface="Arial" panose="020B0604020202020204" pitchFamily="34" charset="0"/>
              </a:rPr>
              <a:t>  SAF position is filled by presidential appointment.</a:t>
            </a:r>
            <a:br>
              <a:rPr lang="en-US" altLang="en-US" sz="2800">
                <a:solidFill>
                  <a:srgbClr val="000066"/>
                </a:solidFill>
                <a:effectLst>
                  <a:outerShdw blurRad="38100" dist="38100" dir="2700000" algn="tl">
                    <a:srgbClr val="C0C0C0"/>
                  </a:outerShdw>
                </a:effectLst>
                <a:latin typeface="Arial" panose="020B0604020202020204" pitchFamily="34" charset="0"/>
              </a:rPr>
            </a:br>
            <a:endParaRPr lang="en-US" altLang="en-US" sz="2800">
              <a:solidFill>
                <a:srgbClr val="000066"/>
              </a:solidFill>
              <a:effectLst>
                <a:outerShdw blurRad="38100" dist="38100" dir="2700000" algn="tl">
                  <a:srgbClr val="C0C0C0"/>
                </a:outerShdw>
              </a:effectLst>
              <a:latin typeface="Arial" panose="020B0604020202020204" pitchFamily="34" charset="0"/>
            </a:endParaRPr>
          </a:p>
        </p:txBody>
      </p:sp>
      <p:sp>
        <p:nvSpPr>
          <p:cNvPr id="544771" name="Rectangle 3">
            <a:extLst>
              <a:ext uri="{FF2B5EF4-FFF2-40B4-BE49-F238E27FC236}">
                <a16:creationId xmlns:a16="http://schemas.microsoft.com/office/drawing/2014/main" id="{40D17E82-9395-1309-2200-29AF6FB92C15}"/>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1 – Creation of the Air Force</a:t>
            </a:r>
          </a:p>
        </p:txBody>
      </p:sp>
      <p:pic>
        <p:nvPicPr>
          <p:cNvPr id="544772" name="Picture 4">
            <a:extLst>
              <a:ext uri="{FF2B5EF4-FFF2-40B4-BE49-F238E27FC236}">
                <a16:creationId xmlns:a16="http://schemas.microsoft.com/office/drawing/2014/main" id="{5AE65BC3-92D3-929F-EA46-6EF262FC5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E0391A-BD14-66B8-D317-8C546730D78F}"/>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DE8FDE3C-91F4-83C6-0DB6-6973ACE65ACB}"/>
              </a:ext>
            </a:extLst>
          </p:cNvPr>
          <p:cNvSpPr>
            <a:spLocks noGrp="1"/>
          </p:cNvSpPr>
          <p:nvPr>
            <p:ph type="sldNum" sz="quarter" idx="12"/>
          </p:nvPr>
        </p:nvSpPr>
        <p:spPr/>
        <p:txBody>
          <a:bodyPr/>
          <a:lstStyle/>
          <a:p>
            <a:fld id="{8C955379-7F44-4638-A0FC-E2A6C561D2C8}" type="slidenum">
              <a:rPr lang="en-US" altLang="en-US"/>
              <a:pPr/>
              <a:t>50</a:t>
            </a:fld>
            <a:endParaRPr lang="en-US" altLang="en-US"/>
          </a:p>
        </p:txBody>
      </p:sp>
      <p:sp>
        <p:nvSpPr>
          <p:cNvPr id="636930" name="Rectangle 2">
            <a:extLst>
              <a:ext uri="{FF2B5EF4-FFF2-40B4-BE49-F238E27FC236}">
                <a16:creationId xmlns:a16="http://schemas.microsoft.com/office/drawing/2014/main" id="{47996854-E392-6BE2-0D9B-45288496333F}"/>
              </a:ext>
            </a:extLst>
          </p:cNvPr>
          <p:cNvSpPr>
            <a:spLocks noChangeArrowheads="1"/>
          </p:cNvSpPr>
          <p:nvPr/>
        </p:nvSpPr>
        <p:spPr bwMode="auto">
          <a:xfrm>
            <a:off x="1676400" y="3886200"/>
            <a:ext cx="7239000" cy="2819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effectLst>
                  <a:outerShdw blurRad="38100" dist="38100" dir="2700000" algn="tl">
                    <a:srgbClr val="C0C0C0"/>
                  </a:outerShdw>
                </a:effectLst>
                <a:latin typeface="Arial" panose="020B0604020202020204" pitchFamily="34" charset="0"/>
              </a:rPr>
              <a:t>AFMC Responsibilities:</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a:solidFill>
                  <a:srgbClr val="000066"/>
                </a:solidFill>
                <a:latin typeface="Arial" panose="020B0604020202020204" pitchFamily="34" charset="0"/>
                <a:ea typeface="Times New Roman" panose="02020603050405020304" pitchFamily="18" charset="0"/>
                <a:cs typeface="Arial" panose="020B0604020202020204" pitchFamily="34" charset="0"/>
              </a:rPr>
              <a:t>Conducts research, development and test and evaluation</a:t>
            </a:r>
          </a:p>
          <a:p>
            <a:pPr>
              <a:buFont typeface="Wingdings" panose="05000000000000000000" pitchFamily="2" charset="2"/>
              <a:buChar char="q"/>
            </a:pPr>
            <a:r>
              <a:rPr lang="en-US" altLang="en-US">
                <a:solidFill>
                  <a:srgbClr val="000066"/>
                </a:solidFill>
                <a:latin typeface="Arial" panose="020B0604020202020204" pitchFamily="34" charset="0"/>
                <a:ea typeface="Times New Roman" panose="02020603050405020304" pitchFamily="18" charset="0"/>
                <a:cs typeface="Arial" panose="020B0604020202020204" pitchFamily="34" charset="0"/>
              </a:rPr>
              <a:t>Provides acquisition management services and logistics support necessary to keep Air Force weapon systems ready for war. </a:t>
            </a:r>
          </a:p>
        </p:txBody>
      </p:sp>
      <p:sp>
        <p:nvSpPr>
          <p:cNvPr id="636931" name="Rectangle 3">
            <a:extLst>
              <a:ext uri="{FF2B5EF4-FFF2-40B4-BE49-F238E27FC236}">
                <a16:creationId xmlns:a16="http://schemas.microsoft.com/office/drawing/2014/main" id="{FB995BC5-D405-8AC1-F694-FD7453339937}"/>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36932" name="Picture 4">
            <a:extLst>
              <a:ext uri="{FF2B5EF4-FFF2-40B4-BE49-F238E27FC236}">
                <a16:creationId xmlns:a16="http://schemas.microsoft.com/office/drawing/2014/main" id="{03A63CB2-EB7E-0733-5B1F-557AB89C3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36935" name="Picture 7">
            <a:extLst>
              <a:ext uri="{FF2B5EF4-FFF2-40B4-BE49-F238E27FC236}">
                <a16:creationId xmlns:a16="http://schemas.microsoft.com/office/drawing/2014/main" id="{7330DF3C-48EF-CC11-630F-14FD91D8FF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28800"/>
            <a:ext cx="1905000" cy="1879600"/>
          </a:xfrm>
          <a:prstGeom prst="rect">
            <a:avLst/>
          </a:prstGeom>
          <a:noFill/>
          <a:extLst>
            <a:ext uri="{909E8E84-426E-40DD-AFC4-6F175D3DCCD1}">
              <a14:hiddenFill xmlns:a14="http://schemas.microsoft.com/office/drawing/2010/main">
                <a:solidFill>
                  <a:srgbClr val="FFFFFF"/>
                </a:solidFill>
              </a14:hiddenFill>
            </a:ext>
          </a:extLst>
        </p:spPr>
      </p:pic>
      <p:sp>
        <p:nvSpPr>
          <p:cNvPr id="636936" name="Rectangle 8">
            <a:extLst>
              <a:ext uri="{FF2B5EF4-FFF2-40B4-BE49-F238E27FC236}">
                <a16:creationId xmlns:a16="http://schemas.microsoft.com/office/drawing/2014/main" id="{67FA12C8-FE75-7711-B0FB-7E72A654BE42}"/>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FORCE MATERIAL COMMAND</a:t>
            </a:r>
            <a:r>
              <a:rPr lang="en-US" altLang="en-US" sz="1800" b="1">
                <a:effectLst>
                  <a:outerShdw blurRad="38100" dist="38100" dir="2700000" algn="tl">
                    <a:srgbClr val="000000"/>
                  </a:outerShdw>
                </a:effectLst>
                <a:latin typeface="Arial Black" panose="020B0A04020102020204" pitchFamily="34" charset="0"/>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A1D704-8C4B-577B-656C-0D29BAA405BE}"/>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CEA60644-B40B-58DC-0F49-A2876E407F5A}"/>
              </a:ext>
            </a:extLst>
          </p:cNvPr>
          <p:cNvSpPr>
            <a:spLocks noGrp="1"/>
          </p:cNvSpPr>
          <p:nvPr>
            <p:ph type="sldNum" sz="quarter" idx="12"/>
          </p:nvPr>
        </p:nvSpPr>
        <p:spPr/>
        <p:txBody>
          <a:bodyPr/>
          <a:lstStyle/>
          <a:p>
            <a:fld id="{C5542D4A-A018-4FDA-811F-F14AEBB5DC2D}" type="slidenum">
              <a:rPr lang="en-US" altLang="en-US"/>
              <a:pPr/>
              <a:t>51</a:t>
            </a:fld>
            <a:endParaRPr lang="en-US" altLang="en-US"/>
          </a:p>
        </p:txBody>
      </p:sp>
      <p:sp>
        <p:nvSpPr>
          <p:cNvPr id="638978" name="Rectangle 2">
            <a:extLst>
              <a:ext uri="{FF2B5EF4-FFF2-40B4-BE49-F238E27FC236}">
                <a16:creationId xmlns:a16="http://schemas.microsoft.com/office/drawing/2014/main" id="{22F7202F-D8BF-45D1-86DC-0FEC1B0F50A8}"/>
              </a:ext>
            </a:extLst>
          </p:cNvPr>
          <p:cNvSpPr>
            <a:spLocks noChangeArrowheads="1"/>
          </p:cNvSpPr>
          <p:nvPr/>
        </p:nvSpPr>
        <p:spPr bwMode="auto">
          <a:xfrm>
            <a:off x="609600" y="4953000"/>
            <a:ext cx="8001000" cy="1676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CC0000"/>
                </a:solidFill>
                <a:effectLst>
                  <a:outerShdw blurRad="38100" dist="38100" dir="2700000" algn="tl">
                    <a:srgbClr val="C0C0C0"/>
                  </a:outerShdw>
                </a:effectLst>
                <a:latin typeface="Arial" panose="020B0604020202020204" pitchFamily="34" charset="0"/>
              </a:rPr>
              <a:t>AIR FORCE RESERVE COMMAND (AFRC) </a:t>
            </a:r>
          </a:p>
          <a:p>
            <a:pPr algn="ctr"/>
            <a:r>
              <a:rPr lang="en-US" altLang="en-US" sz="2000">
                <a:solidFill>
                  <a:srgbClr val="000066"/>
                </a:solidFill>
                <a:effectLst>
                  <a:outerShdw blurRad="38100" dist="38100" dir="2700000" algn="tl">
                    <a:srgbClr val="C0C0C0"/>
                  </a:outerShdw>
                </a:effectLst>
                <a:latin typeface="Arial" panose="020B0604020202020204" pitchFamily="34" charset="0"/>
              </a:rPr>
              <a:t>Robins AFB, Georgia</a:t>
            </a:r>
          </a:p>
          <a:p>
            <a:r>
              <a:rPr lang="en-US" altLang="en-US" sz="1800" b="1">
                <a:solidFill>
                  <a:srgbClr val="000066"/>
                </a:solidFill>
                <a:effectLst>
                  <a:outerShdw blurRad="38100" dist="38100" dir="2700000" algn="tl">
                    <a:srgbClr val="C0C0C0"/>
                  </a:outerShdw>
                </a:effectLst>
                <a:latin typeface="Arial" panose="020B0604020202020204" pitchFamily="34" charset="0"/>
              </a:rPr>
              <a:t>              4</a:t>
            </a:r>
            <a:r>
              <a:rPr lang="en-US" altLang="en-US" sz="18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800" b="1">
                <a:solidFill>
                  <a:srgbClr val="000066"/>
                </a:solidFill>
                <a:effectLst>
                  <a:outerShdw blurRad="38100" dist="38100" dir="2700000" algn="tl">
                    <a:srgbClr val="C0C0C0"/>
                  </a:outerShdw>
                </a:effectLst>
                <a:latin typeface="Arial" panose="020B0604020202020204" pitchFamily="34" charset="0"/>
              </a:rPr>
              <a:t> Air Force  – March ARB, CA</a:t>
            </a:r>
          </a:p>
          <a:p>
            <a:r>
              <a:rPr lang="en-US" altLang="en-US" sz="1800" b="1">
                <a:solidFill>
                  <a:srgbClr val="000066"/>
                </a:solidFill>
                <a:effectLst>
                  <a:outerShdw blurRad="38100" dist="38100" dir="2700000" algn="tl">
                    <a:srgbClr val="C0C0C0"/>
                  </a:outerShdw>
                </a:effectLst>
                <a:latin typeface="Arial" panose="020B0604020202020204" pitchFamily="34" charset="0"/>
              </a:rPr>
              <a:t>            10</a:t>
            </a:r>
            <a:r>
              <a:rPr lang="en-US" altLang="en-US" sz="18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800" b="1">
                <a:solidFill>
                  <a:srgbClr val="000066"/>
                </a:solidFill>
                <a:effectLst>
                  <a:outerShdw blurRad="38100" dist="38100" dir="2700000" algn="tl">
                    <a:srgbClr val="C0C0C0"/>
                  </a:outerShdw>
                </a:effectLst>
                <a:latin typeface="Arial" panose="020B0604020202020204" pitchFamily="34" charset="0"/>
              </a:rPr>
              <a:t> Air Force – NAS JRB Fort Worth, TX</a:t>
            </a:r>
          </a:p>
          <a:p>
            <a:r>
              <a:rPr lang="en-US" altLang="en-US" sz="1800" b="1">
                <a:solidFill>
                  <a:srgbClr val="000066"/>
                </a:solidFill>
                <a:effectLst>
                  <a:outerShdw blurRad="38100" dist="38100" dir="2700000" algn="tl">
                    <a:srgbClr val="C0C0C0"/>
                  </a:outerShdw>
                </a:effectLst>
                <a:latin typeface="Arial" panose="020B0604020202020204" pitchFamily="34" charset="0"/>
              </a:rPr>
              <a:t>            22</a:t>
            </a:r>
            <a:r>
              <a:rPr lang="en-US" altLang="en-US" sz="1800" b="1" baseline="30000">
                <a:solidFill>
                  <a:srgbClr val="000066"/>
                </a:solidFill>
                <a:effectLst>
                  <a:outerShdw blurRad="38100" dist="38100" dir="2700000" algn="tl">
                    <a:srgbClr val="C0C0C0"/>
                  </a:outerShdw>
                </a:effectLst>
                <a:latin typeface="Arial" panose="020B0604020202020204" pitchFamily="34" charset="0"/>
              </a:rPr>
              <a:t>nd</a:t>
            </a:r>
            <a:r>
              <a:rPr lang="en-US" altLang="en-US" sz="1800" b="1">
                <a:solidFill>
                  <a:srgbClr val="000066"/>
                </a:solidFill>
                <a:effectLst>
                  <a:outerShdw blurRad="38100" dist="38100" dir="2700000" algn="tl">
                    <a:srgbClr val="C0C0C0"/>
                  </a:outerShdw>
                </a:effectLst>
                <a:latin typeface="Arial" panose="020B0604020202020204" pitchFamily="34" charset="0"/>
              </a:rPr>
              <a:t> Air Force – Dobbins AFB, GA</a:t>
            </a:r>
          </a:p>
        </p:txBody>
      </p:sp>
      <p:sp>
        <p:nvSpPr>
          <p:cNvPr id="638979" name="Rectangle 3">
            <a:extLst>
              <a:ext uri="{FF2B5EF4-FFF2-40B4-BE49-F238E27FC236}">
                <a16:creationId xmlns:a16="http://schemas.microsoft.com/office/drawing/2014/main" id="{948943C9-EC96-A005-0CB5-ED38DAF28752}"/>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38980" name="Picture 4">
            <a:extLst>
              <a:ext uri="{FF2B5EF4-FFF2-40B4-BE49-F238E27FC236}">
                <a16:creationId xmlns:a16="http://schemas.microsoft.com/office/drawing/2014/main" id="{8813D9BB-9888-D014-9304-A1B27DC31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38982" name="Picture 6">
            <a:extLst>
              <a:ext uri="{FF2B5EF4-FFF2-40B4-BE49-F238E27FC236}">
                <a16:creationId xmlns:a16="http://schemas.microsoft.com/office/drawing/2014/main" id="{1D450F71-2C83-3134-4A8A-C6492EEDD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295400"/>
            <a:ext cx="3581400" cy="3533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1E035F7-A936-27D0-11D0-2521F76605AF}"/>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B48EDC03-B9DC-87C8-4E25-33C18B2B6BAA}"/>
              </a:ext>
            </a:extLst>
          </p:cNvPr>
          <p:cNvSpPr>
            <a:spLocks noGrp="1"/>
          </p:cNvSpPr>
          <p:nvPr>
            <p:ph type="sldNum" sz="quarter" idx="12"/>
          </p:nvPr>
        </p:nvSpPr>
        <p:spPr/>
        <p:txBody>
          <a:bodyPr/>
          <a:lstStyle/>
          <a:p>
            <a:fld id="{EC2CF231-E2DA-4C36-AF84-4A71813E6E18}" type="slidenum">
              <a:rPr lang="en-US" altLang="en-US"/>
              <a:pPr/>
              <a:t>52</a:t>
            </a:fld>
            <a:endParaRPr lang="en-US" altLang="en-US"/>
          </a:p>
        </p:txBody>
      </p:sp>
      <p:sp>
        <p:nvSpPr>
          <p:cNvPr id="641026" name="Rectangle 2">
            <a:extLst>
              <a:ext uri="{FF2B5EF4-FFF2-40B4-BE49-F238E27FC236}">
                <a16:creationId xmlns:a16="http://schemas.microsoft.com/office/drawing/2014/main" id="{D56ED6DC-4531-E0BC-ED8E-986A79D658C9}"/>
              </a:ext>
            </a:extLst>
          </p:cNvPr>
          <p:cNvSpPr>
            <a:spLocks noChangeArrowheads="1"/>
          </p:cNvSpPr>
          <p:nvPr/>
        </p:nvSpPr>
        <p:spPr bwMode="auto">
          <a:xfrm>
            <a:off x="4419600" y="2590800"/>
            <a:ext cx="4495800" cy="1447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 </a:t>
            </a:r>
            <a:r>
              <a:rPr lang="en-US" altLang="en-US" b="1">
                <a:solidFill>
                  <a:srgbClr val="000066"/>
                </a:solidFill>
                <a:effectLst>
                  <a:outerShdw blurRad="38100" dist="38100" dir="2700000" algn="tl">
                    <a:srgbClr val="C0C0C0"/>
                  </a:outerShdw>
                </a:effectLst>
                <a:latin typeface="Arial" panose="020B0604020202020204" pitchFamily="34" charset="0"/>
              </a:rPr>
              <a:t>Primary Mission:</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Provide combat ready forces to fly, fight and win.</a:t>
            </a:r>
          </a:p>
        </p:txBody>
      </p:sp>
      <p:sp>
        <p:nvSpPr>
          <p:cNvPr id="641027" name="Rectangle 3">
            <a:extLst>
              <a:ext uri="{FF2B5EF4-FFF2-40B4-BE49-F238E27FC236}">
                <a16:creationId xmlns:a16="http://schemas.microsoft.com/office/drawing/2014/main" id="{B99A4109-8E0F-7191-9F26-85D63EBFCAF3}"/>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41028" name="Picture 4">
            <a:extLst>
              <a:ext uri="{FF2B5EF4-FFF2-40B4-BE49-F238E27FC236}">
                <a16:creationId xmlns:a16="http://schemas.microsoft.com/office/drawing/2014/main" id="{B53295B6-9E9B-3370-E924-FF880F4ED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41030" name="Rectangle 6">
            <a:extLst>
              <a:ext uri="{FF2B5EF4-FFF2-40B4-BE49-F238E27FC236}">
                <a16:creationId xmlns:a16="http://schemas.microsoft.com/office/drawing/2014/main" id="{41C98126-25B2-C88B-DBEA-0006DDBE50F9}"/>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FORCE RESERVE COMMAND</a:t>
            </a:r>
            <a:r>
              <a:rPr lang="en-US" altLang="en-US" sz="1800" b="1">
                <a:effectLst>
                  <a:outerShdw blurRad="38100" dist="38100" dir="2700000" algn="tl">
                    <a:srgbClr val="000000"/>
                  </a:outerShdw>
                </a:effectLst>
                <a:latin typeface="Arial Black" panose="020B0A04020102020204" pitchFamily="34" charset="0"/>
              </a:rPr>
              <a:t>    </a:t>
            </a:r>
          </a:p>
        </p:txBody>
      </p:sp>
      <p:pic>
        <p:nvPicPr>
          <p:cNvPr id="641032" name="Picture 8">
            <a:extLst>
              <a:ext uri="{FF2B5EF4-FFF2-40B4-BE49-F238E27FC236}">
                <a16:creationId xmlns:a16="http://schemas.microsoft.com/office/drawing/2014/main" id="{C8CE51E3-AA8C-34E3-9601-498B6B2E04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09800"/>
            <a:ext cx="2438400" cy="2406650"/>
          </a:xfrm>
          <a:prstGeom prst="rect">
            <a:avLst/>
          </a:prstGeom>
          <a:noFill/>
          <a:extLst>
            <a:ext uri="{909E8E84-426E-40DD-AFC4-6F175D3DCCD1}">
              <a14:hiddenFill xmlns:a14="http://schemas.microsoft.com/office/drawing/2010/main">
                <a:solidFill>
                  <a:srgbClr val="FFFFFF"/>
                </a:solidFill>
              </a14:hiddenFill>
            </a:ext>
          </a:extLst>
        </p:spPr>
      </p:pic>
      <p:sp>
        <p:nvSpPr>
          <p:cNvPr id="641033" name="Rectangle 9">
            <a:extLst>
              <a:ext uri="{FF2B5EF4-FFF2-40B4-BE49-F238E27FC236}">
                <a16:creationId xmlns:a16="http://schemas.microsoft.com/office/drawing/2014/main" id="{4EEEB1E0-2A37-1B17-DEAD-FA662099C0F0}"/>
              </a:ext>
            </a:extLst>
          </p:cNvPr>
          <p:cNvSpPr>
            <a:spLocks noChangeArrowheads="1"/>
          </p:cNvSpPr>
          <p:nvPr/>
        </p:nvSpPr>
        <p:spPr bwMode="auto">
          <a:xfrm>
            <a:off x="228600" y="4953000"/>
            <a:ext cx="4038600" cy="15240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66"/>
                </a:solidFill>
                <a:latin typeface="Arial" panose="020B0604020202020204" pitchFamily="34" charset="0"/>
              </a:rPr>
              <a:t>Est: February 17, 1997</a:t>
            </a:r>
            <a:r>
              <a:rPr lang="en-US" altLang="en-US" sz="1800" b="1">
                <a:solidFill>
                  <a:srgbClr val="000066"/>
                </a:solidFill>
                <a:effectLst>
                  <a:outerShdw blurRad="38100" dist="38100" dir="2700000" algn="tl">
                    <a:srgbClr val="C0C0C0"/>
                  </a:outerShdw>
                </a:effectLst>
                <a:latin typeface="Arial" panose="020B0604020202020204" pitchFamily="34" charset="0"/>
              </a:rPr>
              <a:t> </a:t>
            </a:r>
          </a:p>
          <a:p>
            <a:endParaRPr lang="en-US" altLang="en-US" sz="500" b="1">
              <a:solidFill>
                <a:srgbClr val="000066"/>
              </a:solidFill>
              <a:effectLst>
                <a:outerShdw blurRad="38100" dist="38100" dir="2700000" algn="tl">
                  <a:srgbClr val="C0C0C0"/>
                </a:outerShdw>
              </a:effectLst>
              <a:latin typeface="Arial" panose="020B0604020202020204" pitchFamily="34" charset="0"/>
            </a:endParaRPr>
          </a:p>
          <a:p>
            <a:r>
              <a:rPr lang="en-US" altLang="en-US" sz="1800" b="1">
                <a:solidFill>
                  <a:srgbClr val="000066"/>
                </a:solidFill>
                <a:effectLst>
                  <a:outerShdw blurRad="38100" dist="38100" dir="2700000" algn="tl">
                    <a:srgbClr val="C0C0C0"/>
                  </a:outerShdw>
                </a:effectLst>
                <a:latin typeface="Arial" panose="020B0604020202020204" pitchFamily="34" charset="0"/>
              </a:rPr>
              <a:t>Primary Units:</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4th Air Force  – March ARB, CA</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10th Air Force – NAS JRB Ft Worth, TX</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22nd Air Force – Dobbins ARB, GA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40527C1-4C5A-18A5-3979-692003E663B6}"/>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BC82BE86-358F-87BA-2B8E-D4C9F5F5D41A}"/>
              </a:ext>
            </a:extLst>
          </p:cNvPr>
          <p:cNvSpPr>
            <a:spLocks noGrp="1"/>
          </p:cNvSpPr>
          <p:nvPr>
            <p:ph type="sldNum" sz="quarter" idx="12"/>
          </p:nvPr>
        </p:nvSpPr>
        <p:spPr/>
        <p:txBody>
          <a:bodyPr/>
          <a:lstStyle/>
          <a:p>
            <a:fld id="{72F64BB6-F6A9-46EB-BAD1-2E3C2884782A}" type="slidenum">
              <a:rPr lang="en-US" altLang="en-US"/>
              <a:pPr/>
              <a:t>53</a:t>
            </a:fld>
            <a:endParaRPr lang="en-US" altLang="en-US"/>
          </a:p>
        </p:txBody>
      </p:sp>
      <p:sp>
        <p:nvSpPr>
          <p:cNvPr id="643074" name="Rectangle 2">
            <a:extLst>
              <a:ext uri="{FF2B5EF4-FFF2-40B4-BE49-F238E27FC236}">
                <a16:creationId xmlns:a16="http://schemas.microsoft.com/office/drawing/2014/main" id="{F7F84233-8F5E-4D2F-F878-CB2B9943CFFD}"/>
              </a:ext>
            </a:extLst>
          </p:cNvPr>
          <p:cNvSpPr>
            <a:spLocks noChangeArrowheads="1"/>
          </p:cNvSpPr>
          <p:nvPr/>
        </p:nvSpPr>
        <p:spPr bwMode="auto">
          <a:xfrm>
            <a:off x="152400" y="1828800"/>
            <a:ext cx="7239000" cy="4800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effectLst>
                  <a:outerShdw blurRad="38100" dist="38100" dir="2700000" algn="tl">
                    <a:srgbClr val="C0C0C0"/>
                  </a:outerShdw>
                </a:effectLst>
                <a:latin typeface="Arial" panose="020B0604020202020204" pitchFamily="34" charset="0"/>
              </a:rPr>
              <a:t>AFRC Responsibilities:</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Provides USAF about 14 % of the Total Force for about 4% of the manpower budget. </a:t>
            </a:r>
          </a:p>
          <a:p>
            <a:pPr>
              <a:buFont typeface="Wingdings" panose="05000000000000000000" pitchFamily="2" charset="2"/>
              <a:buNone/>
            </a:pPr>
            <a:endPar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 Reservists support nuclear deterrence operations, air, space and cyberspace superiority, command and control, global integrated intelligence surveillance reconnaissance, global precision attack, special operations, rapid global mobility and personnel recovery. </a:t>
            </a:r>
          </a:p>
          <a:p>
            <a:pPr>
              <a:buFont typeface="Wingdings" panose="05000000000000000000" pitchFamily="2" charset="2"/>
              <a:buChar char="q"/>
            </a:pPr>
            <a:endPar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Perform space operations, aircraft flight testing, aerial port operations, civil engineer, security forces, military training, communications, mobility support, transportation and services missions. </a:t>
            </a:r>
          </a:p>
        </p:txBody>
      </p:sp>
      <p:sp>
        <p:nvSpPr>
          <p:cNvPr id="643075" name="Rectangle 3">
            <a:extLst>
              <a:ext uri="{FF2B5EF4-FFF2-40B4-BE49-F238E27FC236}">
                <a16:creationId xmlns:a16="http://schemas.microsoft.com/office/drawing/2014/main" id="{D33E8E28-B87B-EF1C-F2C2-AECE344D7835}"/>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43076" name="Picture 4">
            <a:extLst>
              <a:ext uri="{FF2B5EF4-FFF2-40B4-BE49-F238E27FC236}">
                <a16:creationId xmlns:a16="http://schemas.microsoft.com/office/drawing/2014/main" id="{4C6199A3-D7D4-67DD-B5F6-F8BFA78A7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43079" name="Picture 7">
            <a:extLst>
              <a:ext uri="{FF2B5EF4-FFF2-40B4-BE49-F238E27FC236}">
                <a16:creationId xmlns:a16="http://schemas.microsoft.com/office/drawing/2014/main" id="{2939AF68-1623-F001-58F3-C58AC093D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828800"/>
            <a:ext cx="1524000" cy="1504950"/>
          </a:xfrm>
          <a:prstGeom prst="rect">
            <a:avLst/>
          </a:prstGeom>
          <a:noFill/>
          <a:extLst>
            <a:ext uri="{909E8E84-426E-40DD-AFC4-6F175D3DCCD1}">
              <a14:hiddenFill xmlns:a14="http://schemas.microsoft.com/office/drawing/2010/main">
                <a:solidFill>
                  <a:srgbClr val="FFFFFF"/>
                </a:solidFill>
              </a14:hiddenFill>
            </a:ext>
          </a:extLst>
        </p:spPr>
      </p:pic>
      <p:sp>
        <p:nvSpPr>
          <p:cNvPr id="643080" name="Rectangle 8">
            <a:extLst>
              <a:ext uri="{FF2B5EF4-FFF2-40B4-BE49-F238E27FC236}">
                <a16:creationId xmlns:a16="http://schemas.microsoft.com/office/drawing/2014/main" id="{3900EA55-B70A-B01E-C3DB-6D348A77027A}"/>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FORCE RESERVE COMMAND</a:t>
            </a:r>
            <a:r>
              <a:rPr lang="en-US" altLang="en-US" sz="1800" b="1">
                <a:effectLst>
                  <a:outerShdw blurRad="38100" dist="38100" dir="2700000" algn="tl">
                    <a:srgbClr val="000000"/>
                  </a:outerShdw>
                </a:effectLst>
                <a:latin typeface="Arial Black" panose="020B0A04020102020204" pitchFamily="34" charset="0"/>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E804E0A-1064-95EE-3F61-2D13ED6A6191}"/>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50444051-2196-7448-A608-B614A38BB03B}"/>
              </a:ext>
            </a:extLst>
          </p:cNvPr>
          <p:cNvSpPr>
            <a:spLocks noGrp="1"/>
          </p:cNvSpPr>
          <p:nvPr>
            <p:ph type="sldNum" sz="quarter" idx="12"/>
          </p:nvPr>
        </p:nvSpPr>
        <p:spPr/>
        <p:txBody>
          <a:bodyPr/>
          <a:lstStyle/>
          <a:p>
            <a:fld id="{C63DF8B3-D4D3-4480-8C92-00EB0B27B131}" type="slidenum">
              <a:rPr lang="en-US" altLang="en-US"/>
              <a:pPr/>
              <a:t>54</a:t>
            </a:fld>
            <a:endParaRPr lang="en-US" altLang="en-US"/>
          </a:p>
        </p:txBody>
      </p:sp>
      <p:sp>
        <p:nvSpPr>
          <p:cNvPr id="645122" name="Rectangle 2">
            <a:extLst>
              <a:ext uri="{FF2B5EF4-FFF2-40B4-BE49-F238E27FC236}">
                <a16:creationId xmlns:a16="http://schemas.microsoft.com/office/drawing/2014/main" id="{AC1868E5-5C64-EA74-B7CB-27AB41B9DDCE}"/>
              </a:ext>
            </a:extLst>
          </p:cNvPr>
          <p:cNvSpPr>
            <a:spLocks noChangeArrowheads="1"/>
          </p:cNvSpPr>
          <p:nvPr/>
        </p:nvSpPr>
        <p:spPr bwMode="auto">
          <a:xfrm>
            <a:off x="609600" y="5334000"/>
            <a:ext cx="8001000" cy="12192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CC0000"/>
                </a:solidFill>
                <a:effectLst>
                  <a:outerShdw blurRad="38100" dist="38100" dir="2700000" algn="tl">
                    <a:srgbClr val="C0C0C0"/>
                  </a:outerShdw>
                </a:effectLst>
                <a:latin typeface="Arial" panose="020B0604020202020204" pitchFamily="34" charset="0"/>
              </a:rPr>
              <a:t>AIR FORCE SPACE COMMAND (AFSPC) </a:t>
            </a:r>
          </a:p>
          <a:p>
            <a:pPr algn="ctr"/>
            <a:r>
              <a:rPr lang="en-US" altLang="en-US" sz="2000">
                <a:solidFill>
                  <a:srgbClr val="000066"/>
                </a:solidFill>
                <a:effectLst>
                  <a:outerShdw blurRad="38100" dist="38100" dir="2700000" algn="tl">
                    <a:srgbClr val="C0C0C0"/>
                  </a:outerShdw>
                </a:effectLst>
                <a:latin typeface="Arial" panose="020B0604020202020204" pitchFamily="34" charset="0"/>
              </a:rPr>
              <a:t>Peterson AFB, Colorado</a:t>
            </a:r>
          </a:p>
          <a:p>
            <a:r>
              <a:rPr lang="en-US" altLang="en-US" sz="1800" b="1">
                <a:solidFill>
                  <a:srgbClr val="000066"/>
                </a:solidFill>
                <a:effectLst>
                  <a:outerShdw blurRad="38100" dist="38100" dir="2700000" algn="tl">
                    <a:srgbClr val="C0C0C0"/>
                  </a:outerShdw>
                </a:effectLst>
                <a:latin typeface="Arial" panose="020B0604020202020204" pitchFamily="34" charset="0"/>
              </a:rPr>
              <a:t>             24</a:t>
            </a:r>
            <a:r>
              <a:rPr lang="en-US" altLang="en-US" sz="18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800" b="1">
                <a:solidFill>
                  <a:srgbClr val="000066"/>
                </a:solidFill>
                <a:effectLst>
                  <a:outerShdw blurRad="38100" dist="38100" dir="2700000" algn="tl">
                    <a:srgbClr val="C0C0C0"/>
                  </a:outerShdw>
                </a:effectLst>
                <a:latin typeface="Arial" panose="020B0604020202020204" pitchFamily="34" charset="0"/>
              </a:rPr>
              <a:t> Air Force  – JB San Antonio-Lackland, TX</a:t>
            </a:r>
          </a:p>
        </p:txBody>
      </p:sp>
      <p:sp>
        <p:nvSpPr>
          <p:cNvPr id="645123" name="Rectangle 3">
            <a:extLst>
              <a:ext uri="{FF2B5EF4-FFF2-40B4-BE49-F238E27FC236}">
                <a16:creationId xmlns:a16="http://schemas.microsoft.com/office/drawing/2014/main" id="{1A387909-888D-4D36-314D-0700B5321072}"/>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45124" name="Picture 4">
            <a:extLst>
              <a:ext uri="{FF2B5EF4-FFF2-40B4-BE49-F238E27FC236}">
                <a16:creationId xmlns:a16="http://schemas.microsoft.com/office/drawing/2014/main" id="{7FDF8A8D-7A3C-6FF4-D40F-C9F0BE002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45126" name="Picture 6">
            <a:extLst>
              <a:ext uri="{FF2B5EF4-FFF2-40B4-BE49-F238E27FC236}">
                <a16:creationId xmlns:a16="http://schemas.microsoft.com/office/drawing/2014/main" id="{CEB8C1BD-C8B9-A02C-611D-EB1D050DC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371600"/>
            <a:ext cx="3827463" cy="380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829A6C7-C6BD-3AC4-2E51-E67EB3FD2A24}"/>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ADFCD7A7-9865-1C76-CFDE-5FE2570B7D13}"/>
              </a:ext>
            </a:extLst>
          </p:cNvPr>
          <p:cNvSpPr>
            <a:spLocks noGrp="1"/>
          </p:cNvSpPr>
          <p:nvPr>
            <p:ph type="sldNum" sz="quarter" idx="12"/>
          </p:nvPr>
        </p:nvSpPr>
        <p:spPr/>
        <p:txBody>
          <a:bodyPr/>
          <a:lstStyle/>
          <a:p>
            <a:fld id="{1A2C5BD0-BB54-4570-A51F-BC239648997B}" type="slidenum">
              <a:rPr lang="en-US" altLang="en-US"/>
              <a:pPr/>
              <a:t>55</a:t>
            </a:fld>
            <a:endParaRPr lang="en-US" altLang="en-US"/>
          </a:p>
        </p:txBody>
      </p:sp>
      <p:sp>
        <p:nvSpPr>
          <p:cNvPr id="647170" name="Rectangle 2">
            <a:extLst>
              <a:ext uri="{FF2B5EF4-FFF2-40B4-BE49-F238E27FC236}">
                <a16:creationId xmlns:a16="http://schemas.microsoft.com/office/drawing/2014/main" id="{62E8B15F-2A00-57BE-CE1D-F0CF9F2B2820}"/>
              </a:ext>
            </a:extLst>
          </p:cNvPr>
          <p:cNvSpPr>
            <a:spLocks noChangeArrowheads="1"/>
          </p:cNvSpPr>
          <p:nvPr/>
        </p:nvSpPr>
        <p:spPr bwMode="auto">
          <a:xfrm>
            <a:off x="4191000" y="2209800"/>
            <a:ext cx="4495800" cy="1752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 </a:t>
            </a:r>
            <a:r>
              <a:rPr lang="en-US" altLang="en-US" b="1">
                <a:solidFill>
                  <a:srgbClr val="000066"/>
                </a:solidFill>
                <a:effectLst>
                  <a:outerShdw blurRad="38100" dist="38100" dir="2700000" algn="tl">
                    <a:srgbClr val="C0C0C0"/>
                  </a:outerShdw>
                </a:effectLst>
                <a:latin typeface="Arial" panose="020B0604020202020204" pitchFamily="34" charset="0"/>
              </a:rPr>
              <a:t>Primary Mission:</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Develops, acquires, fields, operates and sustains space systems and fields and sustains cyber systems.</a:t>
            </a:r>
          </a:p>
        </p:txBody>
      </p:sp>
      <p:sp>
        <p:nvSpPr>
          <p:cNvPr id="647171" name="Rectangle 3">
            <a:extLst>
              <a:ext uri="{FF2B5EF4-FFF2-40B4-BE49-F238E27FC236}">
                <a16:creationId xmlns:a16="http://schemas.microsoft.com/office/drawing/2014/main" id="{AFD2012E-4E90-0E27-4D02-184F97BDDAEF}"/>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47172" name="Picture 4">
            <a:extLst>
              <a:ext uri="{FF2B5EF4-FFF2-40B4-BE49-F238E27FC236}">
                <a16:creationId xmlns:a16="http://schemas.microsoft.com/office/drawing/2014/main" id="{6E1E794B-8E24-2EB6-1063-78B6B656E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47173" name="Rectangle 5">
            <a:extLst>
              <a:ext uri="{FF2B5EF4-FFF2-40B4-BE49-F238E27FC236}">
                <a16:creationId xmlns:a16="http://schemas.microsoft.com/office/drawing/2014/main" id="{D62F6B28-D34E-C704-9966-6678DD16C7BD}"/>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FORCE SPACE COMMAND</a:t>
            </a:r>
            <a:r>
              <a:rPr lang="en-US" altLang="en-US" sz="1800" b="1">
                <a:effectLst>
                  <a:outerShdw blurRad="38100" dist="38100" dir="2700000" algn="tl">
                    <a:srgbClr val="000000"/>
                  </a:outerShdw>
                </a:effectLst>
                <a:latin typeface="Arial Black" panose="020B0A04020102020204" pitchFamily="34" charset="0"/>
              </a:rPr>
              <a:t>    </a:t>
            </a:r>
          </a:p>
        </p:txBody>
      </p:sp>
      <p:sp>
        <p:nvSpPr>
          <p:cNvPr id="647175" name="Rectangle 7">
            <a:extLst>
              <a:ext uri="{FF2B5EF4-FFF2-40B4-BE49-F238E27FC236}">
                <a16:creationId xmlns:a16="http://schemas.microsoft.com/office/drawing/2014/main" id="{F7696ABE-48E9-D176-F0AD-5B380F741278}"/>
              </a:ext>
            </a:extLst>
          </p:cNvPr>
          <p:cNvSpPr>
            <a:spLocks noChangeArrowheads="1"/>
          </p:cNvSpPr>
          <p:nvPr/>
        </p:nvSpPr>
        <p:spPr bwMode="auto">
          <a:xfrm>
            <a:off x="381000" y="5257800"/>
            <a:ext cx="3733800" cy="11430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66"/>
                </a:solidFill>
                <a:latin typeface="Arial" panose="020B0604020202020204" pitchFamily="34" charset="0"/>
              </a:rPr>
              <a:t>Est: September 1, 1982</a:t>
            </a:r>
            <a:r>
              <a:rPr lang="en-US" altLang="en-US" sz="1800" b="1">
                <a:solidFill>
                  <a:srgbClr val="000066"/>
                </a:solidFill>
                <a:effectLst>
                  <a:outerShdw blurRad="38100" dist="38100" dir="2700000" algn="tl">
                    <a:srgbClr val="C0C0C0"/>
                  </a:outerShdw>
                </a:effectLst>
                <a:latin typeface="Arial" panose="020B0604020202020204" pitchFamily="34" charset="0"/>
              </a:rPr>
              <a:t> </a:t>
            </a:r>
          </a:p>
          <a:p>
            <a:endParaRPr lang="en-US" altLang="en-US" sz="500" b="1">
              <a:solidFill>
                <a:srgbClr val="000066"/>
              </a:solidFill>
              <a:effectLst>
                <a:outerShdw blurRad="38100" dist="38100" dir="2700000" algn="tl">
                  <a:srgbClr val="C0C0C0"/>
                </a:outerShdw>
              </a:effectLst>
              <a:latin typeface="Arial" panose="020B0604020202020204" pitchFamily="34" charset="0"/>
            </a:endParaRPr>
          </a:p>
          <a:p>
            <a:r>
              <a:rPr lang="en-US" altLang="en-US" sz="1800" b="1">
                <a:solidFill>
                  <a:srgbClr val="000066"/>
                </a:solidFill>
                <a:effectLst>
                  <a:outerShdw blurRad="38100" dist="38100" dir="2700000" algn="tl">
                    <a:srgbClr val="C0C0C0"/>
                  </a:outerShdw>
                </a:effectLst>
                <a:latin typeface="Arial" panose="020B0604020202020204" pitchFamily="34" charset="0"/>
              </a:rPr>
              <a:t>Primary Units:</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24</a:t>
            </a:r>
            <a:r>
              <a:rPr lang="en-US" altLang="en-US" sz="14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400" b="1">
                <a:solidFill>
                  <a:srgbClr val="000066"/>
                </a:solidFill>
                <a:effectLst>
                  <a:outerShdw blurRad="38100" dist="38100" dir="2700000" algn="tl">
                    <a:srgbClr val="C0C0C0"/>
                  </a:outerShdw>
                </a:effectLst>
                <a:latin typeface="Arial" panose="020B0604020202020204" pitchFamily="34" charset="0"/>
              </a:rPr>
              <a:t> AF - JB SA-Lackland AFB, TX</a:t>
            </a:r>
          </a:p>
          <a:p>
            <a:pPr>
              <a:buFont typeface="Wingdings" panose="05000000000000000000" pitchFamily="2" charset="2"/>
              <a:buNone/>
            </a:pPr>
            <a:endParaRPr lang="en-US" altLang="en-US" sz="1400" b="1">
              <a:solidFill>
                <a:srgbClr val="000066"/>
              </a:solidFill>
              <a:effectLst>
                <a:outerShdw blurRad="38100" dist="38100" dir="2700000" algn="tl">
                  <a:srgbClr val="C0C0C0"/>
                </a:outerShdw>
              </a:effectLst>
              <a:latin typeface="Arial" panose="020B0604020202020204" pitchFamily="34" charset="0"/>
            </a:endParaRPr>
          </a:p>
        </p:txBody>
      </p:sp>
      <p:pic>
        <p:nvPicPr>
          <p:cNvPr id="647176" name="Picture 8">
            <a:extLst>
              <a:ext uri="{FF2B5EF4-FFF2-40B4-BE49-F238E27FC236}">
                <a16:creationId xmlns:a16="http://schemas.microsoft.com/office/drawing/2014/main" id="{DF703322-D215-7CBF-9CDB-5C487CCE5E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81200"/>
            <a:ext cx="2819400" cy="2798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7BBD11C-902D-957D-0E14-F0CAB2CAAC0E}"/>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17513255-7A3B-2C57-6C06-367DE6D8C67A}"/>
              </a:ext>
            </a:extLst>
          </p:cNvPr>
          <p:cNvSpPr>
            <a:spLocks noGrp="1"/>
          </p:cNvSpPr>
          <p:nvPr>
            <p:ph type="sldNum" sz="quarter" idx="12"/>
          </p:nvPr>
        </p:nvSpPr>
        <p:spPr/>
        <p:txBody>
          <a:bodyPr/>
          <a:lstStyle/>
          <a:p>
            <a:fld id="{7DDA94F9-5E0C-4BF4-9841-08BBB4E6A9AE}" type="slidenum">
              <a:rPr lang="en-US" altLang="en-US"/>
              <a:pPr/>
              <a:t>56</a:t>
            </a:fld>
            <a:endParaRPr lang="en-US" altLang="en-US"/>
          </a:p>
        </p:txBody>
      </p:sp>
      <p:sp>
        <p:nvSpPr>
          <p:cNvPr id="649218" name="Rectangle 2">
            <a:extLst>
              <a:ext uri="{FF2B5EF4-FFF2-40B4-BE49-F238E27FC236}">
                <a16:creationId xmlns:a16="http://schemas.microsoft.com/office/drawing/2014/main" id="{B3C93C76-0AD9-E7BB-ECAB-FBDEF8BB50BE}"/>
              </a:ext>
            </a:extLst>
          </p:cNvPr>
          <p:cNvSpPr>
            <a:spLocks noChangeArrowheads="1"/>
          </p:cNvSpPr>
          <p:nvPr/>
        </p:nvSpPr>
        <p:spPr bwMode="auto">
          <a:xfrm>
            <a:off x="152400" y="1828800"/>
            <a:ext cx="7239000" cy="4800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effectLst>
                  <a:outerShdw blurRad="38100" dist="38100" dir="2700000" algn="tl">
                    <a:srgbClr val="C0C0C0"/>
                  </a:outerShdw>
                </a:effectLst>
                <a:latin typeface="Arial" panose="020B0604020202020204" pitchFamily="34" charset="0"/>
              </a:rPr>
              <a:t>AFSPC Responsibilities:</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1800">
                <a:solidFill>
                  <a:srgbClr val="000066"/>
                </a:solidFill>
                <a:latin typeface="Arial" panose="020B0604020202020204" pitchFamily="34" charset="0"/>
                <a:ea typeface="Times New Roman" panose="02020603050405020304" pitchFamily="18" charset="0"/>
                <a:cs typeface="Arial" panose="020B0604020202020204" pitchFamily="34" charset="0"/>
              </a:rPr>
              <a:t>Organizes, trains and equips mission-ready space and cyberspace forces and capabilities for North American Aerospace Defense Command, U.S. Strategic Command and other combatant commands world-wide.</a:t>
            </a:r>
          </a:p>
          <a:p>
            <a:pPr>
              <a:buFont typeface="Wingdings" panose="05000000000000000000" pitchFamily="2" charset="2"/>
              <a:buNone/>
            </a:pPr>
            <a:endParaRPr lang="en-US" altLang="en-US" sz="8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1800">
                <a:solidFill>
                  <a:srgbClr val="000066"/>
                </a:solidFill>
                <a:latin typeface="Arial" panose="020B0604020202020204" pitchFamily="34" charset="0"/>
                <a:ea typeface="Times New Roman" panose="02020603050405020304" pitchFamily="18" charset="0"/>
                <a:cs typeface="Arial" panose="020B0604020202020204" pitchFamily="34" charset="0"/>
              </a:rPr>
              <a:t>Oversees Air Force network operations to provide capabilities in, through and from cyberspace; manages a global network of satellites, and is responsible for space system development and acquisition.</a:t>
            </a:r>
          </a:p>
          <a:p>
            <a:pPr>
              <a:buFont typeface="Wingdings" panose="05000000000000000000" pitchFamily="2" charset="2"/>
              <a:buNone/>
            </a:pPr>
            <a:endParaRPr lang="en-US" altLang="en-US" sz="8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1800">
                <a:solidFill>
                  <a:srgbClr val="000066"/>
                </a:solidFill>
                <a:latin typeface="Arial" panose="020B0604020202020204" pitchFamily="34" charset="0"/>
                <a:ea typeface="Times New Roman" panose="02020603050405020304" pitchFamily="18" charset="0"/>
                <a:cs typeface="Arial" panose="020B0604020202020204" pitchFamily="34" charset="0"/>
              </a:rPr>
              <a:t>Executes spacelift to launch satellites with a variety of expendable launch systems and operates them to provide space capabilities in support of combatant commanders around the clock. </a:t>
            </a:r>
          </a:p>
          <a:p>
            <a:pPr>
              <a:buFont typeface="Wingdings" panose="05000000000000000000" pitchFamily="2" charset="2"/>
              <a:buNone/>
            </a:pPr>
            <a:endParaRPr lang="en-US" altLang="en-US" sz="8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1800">
                <a:solidFill>
                  <a:srgbClr val="000066"/>
                </a:solidFill>
                <a:latin typeface="Arial" panose="020B0604020202020204" pitchFamily="34" charset="0"/>
                <a:ea typeface="Times New Roman" panose="02020603050405020304" pitchFamily="18" charset="0"/>
                <a:cs typeface="Arial" panose="020B0604020202020204" pitchFamily="34" charset="0"/>
              </a:rPr>
              <a:t>It provides positioning, navigation, timing, communications, missile warning, weather and intelligence warfighting support.</a:t>
            </a:r>
          </a:p>
        </p:txBody>
      </p:sp>
      <p:sp>
        <p:nvSpPr>
          <p:cNvPr id="649219" name="Rectangle 3">
            <a:extLst>
              <a:ext uri="{FF2B5EF4-FFF2-40B4-BE49-F238E27FC236}">
                <a16:creationId xmlns:a16="http://schemas.microsoft.com/office/drawing/2014/main" id="{FADD8811-EDF9-DBBA-CAEF-7CA2EFBD2658}"/>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49220" name="Picture 4">
            <a:extLst>
              <a:ext uri="{FF2B5EF4-FFF2-40B4-BE49-F238E27FC236}">
                <a16:creationId xmlns:a16="http://schemas.microsoft.com/office/drawing/2014/main" id="{9D79A2FE-4E15-C168-A97A-46E564D97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49223" name="Picture 7">
            <a:extLst>
              <a:ext uri="{FF2B5EF4-FFF2-40B4-BE49-F238E27FC236}">
                <a16:creationId xmlns:a16="http://schemas.microsoft.com/office/drawing/2014/main" id="{CB66EBF8-6283-2D8B-A6F8-626BB8E22C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828800"/>
            <a:ext cx="1524000" cy="1512888"/>
          </a:xfrm>
          <a:prstGeom prst="rect">
            <a:avLst/>
          </a:prstGeom>
          <a:noFill/>
          <a:extLst>
            <a:ext uri="{909E8E84-426E-40DD-AFC4-6F175D3DCCD1}">
              <a14:hiddenFill xmlns:a14="http://schemas.microsoft.com/office/drawing/2010/main">
                <a:solidFill>
                  <a:srgbClr val="FFFFFF"/>
                </a:solidFill>
              </a14:hiddenFill>
            </a:ext>
          </a:extLst>
        </p:spPr>
      </p:pic>
      <p:sp>
        <p:nvSpPr>
          <p:cNvPr id="649224" name="Rectangle 8">
            <a:extLst>
              <a:ext uri="{FF2B5EF4-FFF2-40B4-BE49-F238E27FC236}">
                <a16:creationId xmlns:a16="http://schemas.microsoft.com/office/drawing/2014/main" id="{113BC3BA-FEA7-BAB4-BF87-849FD5D039C0}"/>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FORCE SPACE COMMAND</a:t>
            </a:r>
            <a:r>
              <a:rPr lang="en-US" altLang="en-US" sz="1800" b="1">
                <a:effectLst>
                  <a:outerShdw blurRad="38100" dist="38100" dir="2700000" algn="tl">
                    <a:srgbClr val="000000"/>
                  </a:outerShdw>
                </a:effectLst>
                <a:latin typeface="Arial Black" panose="020B0A04020102020204" pitchFamily="34" charset="0"/>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3B43BD7-BCF6-C1CF-B135-946FB03FC955}"/>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9FB6A19F-E435-79C2-ADC7-66AEBDC8D4BB}"/>
              </a:ext>
            </a:extLst>
          </p:cNvPr>
          <p:cNvSpPr>
            <a:spLocks noGrp="1"/>
          </p:cNvSpPr>
          <p:nvPr>
            <p:ph type="sldNum" sz="quarter" idx="12"/>
          </p:nvPr>
        </p:nvSpPr>
        <p:spPr/>
        <p:txBody>
          <a:bodyPr/>
          <a:lstStyle/>
          <a:p>
            <a:fld id="{86E628FE-B3D8-4E50-88CC-F5CFA140C8D1}" type="slidenum">
              <a:rPr lang="en-US" altLang="en-US"/>
              <a:pPr/>
              <a:t>57</a:t>
            </a:fld>
            <a:endParaRPr lang="en-US" altLang="en-US"/>
          </a:p>
        </p:txBody>
      </p:sp>
      <p:sp>
        <p:nvSpPr>
          <p:cNvPr id="651266" name="Rectangle 2">
            <a:extLst>
              <a:ext uri="{FF2B5EF4-FFF2-40B4-BE49-F238E27FC236}">
                <a16:creationId xmlns:a16="http://schemas.microsoft.com/office/drawing/2014/main" id="{63479DC4-1A9C-4395-4205-A6A7D5AF68C0}"/>
              </a:ext>
            </a:extLst>
          </p:cNvPr>
          <p:cNvSpPr>
            <a:spLocks noChangeArrowheads="1"/>
          </p:cNvSpPr>
          <p:nvPr/>
        </p:nvSpPr>
        <p:spPr bwMode="auto">
          <a:xfrm>
            <a:off x="685800" y="5257800"/>
            <a:ext cx="8001000" cy="1295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CC0000"/>
                </a:solidFill>
                <a:effectLst>
                  <a:outerShdw blurRad="38100" dist="38100" dir="2700000" algn="tl">
                    <a:srgbClr val="C0C0C0"/>
                  </a:outerShdw>
                </a:effectLst>
                <a:latin typeface="Arial" panose="020B0604020202020204" pitchFamily="34" charset="0"/>
              </a:rPr>
              <a:t>AIR FORCE SPECIAL OPERATIONS COMMAND (AFSOC) </a:t>
            </a:r>
          </a:p>
          <a:p>
            <a:pPr algn="ctr"/>
            <a:r>
              <a:rPr lang="en-US" altLang="en-US" sz="2000">
                <a:solidFill>
                  <a:srgbClr val="000066"/>
                </a:solidFill>
                <a:effectLst>
                  <a:outerShdw blurRad="38100" dist="38100" dir="2700000" algn="tl">
                    <a:srgbClr val="C0C0C0"/>
                  </a:outerShdw>
                </a:effectLst>
                <a:latin typeface="Arial" panose="020B0604020202020204" pitchFamily="34" charset="0"/>
              </a:rPr>
              <a:t>Hurlburt Field, Florida</a:t>
            </a:r>
          </a:p>
        </p:txBody>
      </p:sp>
      <p:sp>
        <p:nvSpPr>
          <p:cNvPr id="651267" name="Rectangle 3">
            <a:extLst>
              <a:ext uri="{FF2B5EF4-FFF2-40B4-BE49-F238E27FC236}">
                <a16:creationId xmlns:a16="http://schemas.microsoft.com/office/drawing/2014/main" id="{0FB35007-6692-ABE1-81CE-166EF6609B7A}"/>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51268" name="Picture 4">
            <a:extLst>
              <a:ext uri="{FF2B5EF4-FFF2-40B4-BE49-F238E27FC236}">
                <a16:creationId xmlns:a16="http://schemas.microsoft.com/office/drawing/2014/main" id="{CDEF7094-1E31-3DE5-FA51-3907A3C36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51270" name="Picture 6">
            <a:extLst>
              <a:ext uri="{FF2B5EF4-FFF2-40B4-BE49-F238E27FC236}">
                <a16:creationId xmlns:a16="http://schemas.microsoft.com/office/drawing/2014/main" id="{9976F498-EAA5-9A0C-A007-D4DBD81C1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371600"/>
            <a:ext cx="3819525" cy="370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A701C50-EB39-B640-B6B3-8F97741FD36F}"/>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B74FB68A-2935-CA79-8A95-D0A9D90F41E7}"/>
              </a:ext>
            </a:extLst>
          </p:cNvPr>
          <p:cNvSpPr>
            <a:spLocks noGrp="1"/>
          </p:cNvSpPr>
          <p:nvPr>
            <p:ph type="sldNum" sz="quarter" idx="12"/>
          </p:nvPr>
        </p:nvSpPr>
        <p:spPr/>
        <p:txBody>
          <a:bodyPr/>
          <a:lstStyle/>
          <a:p>
            <a:fld id="{6B4E844C-ABCE-44AD-A903-8ABF2ADC36D0}" type="slidenum">
              <a:rPr lang="en-US" altLang="en-US"/>
              <a:pPr/>
              <a:t>58</a:t>
            </a:fld>
            <a:endParaRPr lang="en-US" altLang="en-US"/>
          </a:p>
        </p:txBody>
      </p:sp>
      <p:sp>
        <p:nvSpPr>
          <p:cNvPr id="653314" name="Rectangle 2">
            <a:extLst>
              <a:ext uri="{FF2B5EF4-FFF2-40B4-BE49-F238E27FC236}">
                <a16:creationId xmlns:a16="http://schemas.microsoft.com/office/drawing/2014/main" id="{3332032F-437F-4FCB-B808-1105B9E9DE2B}"/>
              </a:ext>
            </a:extLst>
          </p:cNvPr>
          <p:cNvSpPr>
            <a:spLocks noChangeArrowheads="1"/>
          </p:cNvSpPr>
          <p:nvPr/>
        </p:nvSpPr>
        <p:spPr bwMode="auto">
          <a:xfrm>
            <a:off x="4191000" y="2209800"/>
            <a:ext cx="4495800" cy="3657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 </a:t>
            </a:r>
            <a:r>
              <a:rPr lang="en-US" altLang="en-US" b="1">
                <a:solidFill>
                  <a:srgbClr val="000066"/>
                </a:solidFill>
                <a:effectLst>
                  <a:outerShdw blurRad="38100" dist="38100" dir="2700000" algn="tl">
                    <a:srgbClr val="C0C0C0"/>
                  </a:outerShdw>
                </a:effectLst>
                <a:latin typeface="Arial" panose="020B0604020202020204" pitchFamily="34" charset="0"/>
              </a:rPr>
              <a:t>Primary Mission:</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Air Force Special Operations Command is America’s specialized air power — a step ahead in a changing world, delivering special operations power anytime, anywhere.</a:t>
            </a:r>
          </a:p>
          <a:p>
            <a:pPr>
              <a:buFont typeface="Wingdings" panose="05000000000000000000" pitchFamily="2" charset="2"/>
              <a:buChar char="q"/>
            </a:pPr>
            <a:endPar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1800" b="1">
                <a:solidFill>
                  <a:srgbClr val="000066"/>
                </a:solidFill>
                <a:effectLst>
                  <a:outerShdw blurRad="38100" dist="38100" dir="2700000" algn="tl">
                    <a:srgbClr val="C0C0C0"/>
                  </a:outerShdw>
                </a:effectLst>
                <a:latin typeface="Arial" panose="020B0604020202020204" pitchFamily="34" charset="0"/>
              </a:rPr>
              <a:t>Vision </a:t>
            </a:r>
            <a:br>
              <a:rPr lang="en-US" altLang="en-US" sz="1800" b="1">
                <a:solidFill>
                  <a:srgbClr val="000066"/>
                </a:solidFill>
                <a:effectLst>
                  <a:outerShdw blurRad="38100" dist="38100" dir="2700000" algn="tl">
                    <a:srgbClr val="C0C0C0"/>
                  </a:outerShdw>
                </a:effectLst>
                <a:latin typeface="Arial" panose="020B0604020202020204" pitchFamily="34" charset="0"/>
              </a:rPr>
            </a:br>
            <a:r>
              <a:rPr lang="en-US" altLang="en-US" sz="1800">
                <a:solidFill>
                  <a:srgbClr val="000066"/>
                </a:solidFill>
                <a:effectLst>
                  <a:outerShdw blurRad="38100" dist="38100" dir="2700000" algn="tl">
                    <a:srgbClr val="C0C0C0"/>
                  </a:outerShdw>
                </a:effectLst>
                <a:latin typeface="Arial" panose="020B0604020202020204" pitchFamily="34" charset="0"/>
              </a:rPr>
              <a:t>America's Air Commandos providing persistent, agile and responsive specialized airpower... Anytime... Anyplace</a:t>
            </a:r>
            <a:r>
              <a:rPr lang="en-US" altLang="en-US" sz="1800">
                <a:solidFill>
                  <a:srgbClr val="000066"/>
                </a:solidFill>
                <a:latin typeface="Arial" panose="020B0604020202020204" pitchFamily="34" charset="0"/>
              </a:rPr>
              <a:t> </a:t>
            </a:r>
          </a:p>
        </p:txBody>
      </p:sp>
      <p:sp>
        <p:nvSpPr>
          <p:cNvPr id="653315" name="Rectangle 3">
            <a:extLst>
              <a:ext uri="{FF2B5EF4-FFF2-40B4-BE49-F238E27FC236}">
                <a16:creationId xmlns:a16="http://schemas.microsoft.com/office/drawing/2014/main" id="{6B600E2E-95E2-EB4E-075B-87B8DA87631C}"/>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53316" name="Picture 4">
            <a:extLst>
              <a:ext uri="{FF2B5EF4-FFF2-40B4-BE49-F238E27FC236}">
                <a16:creationId xmlns:a16="http://schemas.microsoft.com/office/drawing/2014/main" id="{16DF3F82-1D3A-263E-A7AF-BBF9A3E95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53317" name="Rectangle 5">
            <a:extLst>
              <a:ext uri="{FF2B5EF4-FFF2-40B4-BE49-F238E27FC236}">
                <a16:creationId xmlns:a16="http://schemas.microsoft.com/office/drawing/2014/main" id="{503A9E96-64D3-5044-4B77-9D91D08B7555}"/>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FORCE SPECIAL OPERATIONS COMMAND</a:t>
            </a:r>
            <a:r>
              <a:rPr lang="en-US" altLang="en-US" sz="1800" b="1">
                <a:effectLst>
                  <a:outerShdw blurRad="38100" dist="38100" dir="2700000" algn="tl">
                    <a:srgbClr val="000000"/>
                  </a:outerShdw>
                </a:effectLst>
                <a:latin typeface="Arial Black" panose="020B0A04020102020204" pitchFamily="34" charset="0"/>
              </a:rPr>
              <a:t>    </a:t>
            </a:r>
          </a:p>
        </p:txBody>
      </p:sp>
      <p:sp>
        <p:nvSpPr>
          <p:cNvPr id="653318" name="Rectangle 6">
            <a:extLst>
              <a:ext uri="{FF2B5EF4-FFF2-40B4-BE49-F238E27FC236}">
                <a16:creationId xmlns:a16="http://schemas.microsoft.com/office/drawing/2014/main" id="{0CFB223F-CFC4-8DFA-663D-FC7070C28002}"/>
              </a:ext>
            </a:extLst>
          </p:cNvPr>
          <p:cNvSpPr>
            <a:spLocks noChangeArrowheads="1"/>
          </p:cNvSpPr>
          <p:nvPr/>
        </p:nvSpPr>
        <p:spPr bwMode="auto">
          <a:xfrm>
            <a:off x="381000" y="5486400"/>
            <a:ext cx="3124200" cy="8382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66"/>
                </a:solidFill>
                <a:latin typeface="Arial" panose="020B0604020202020204" pitchFamily="34" charset="0"/>
              </a:rPr>
              <a:t>Est: May 22, 1990</a:t>
            </a:r>
            <a:r>
              <a:rPr lang="en-US" altLang="en-US" sz="1800" b="1">
                <a:solidFill>
                  <a:srgbClr val="000066"/>
                </a:solidFill>
                <a:effectLst>
                  <a:outerShdw blurRad="38100" dist="38100" dir="2700000" algn="tl">
                    <a:srgbClr val="C0C0C0"/>
                  </a:outerShdw>
                </a:effectLst>
                <a:latin typeface="Arial" panose="020B0604020202020204" pitchFamily="34" charset="0"/>
              </a:rPr>
              <a:t> </a:t>
            </a:r>
          </a:p>
          <a:p>
            <a:endParaRPr lang="en-US" altLang="en-US" sz="500" b="1">
              <a:solidFill>
                <a:srgbClr val="000066"/>
              </a:solidFill>
              <a:effectLst>
                <a:outerShdw blurRad="38100" dist="38100" dir="2700000" algn="tl">
                  <a:srgbClr val="C0C0C0"/>
                </a:outerShdw>
              </a:effectLst>
              <a:latin typeface="Arial" panose="020B0604020202020204" pitchFamily="34" charset="0"/>
            </a:endParaRPr>
          </a:p>
          <a:p>
            <a:r>
              <a:rPr lang="en-US" altLang="en-US" sz="1800" b="1">
                <a:solidFill>
                  <a:srgbClr val="000066"/>
                </a:solidFill>
                <a:effectLst>
                  <a:outerShdw blurRad="38100" dist="38100" dir="2700000" algn="tl">
                    <a:srgbClr val="C0C0C0"/>
                  </a:outerShdw>
                </a:effectLst>
                <a:latin typeface="Arial" panose="020B0604020202020204" pitchFamily="34" charset="0"/>
              </a:rPr>
              <a:t>No Primary Units</a:t>
            </a:r>
            <a:endParaRPr lang="en-US" altLang="en-US" sz="1400" b="1">
              <a:solidFill>
                <a:srgbClr val="000066"/>
              </a:solidFill>
              <a:effectLst>
                <a:outerShdw blurRad="38100" dist="38100" dir="2700000" algn="tl">
                  <a:srgbClr val="C0C0C0"/>
                </a:outerShdw>
              </a:effectLst>
              <a:latin typeface="Arial" panose="020B0604020202020204" pitchFamily="34" charset="0"/>
            </a:endParaRPr>
          </a:p>
        </p:txBody>
      </p:sp>
      <p:pic>
        <p:nvPicPr>
          <p:cNvPr id="653320" name="Picture 8">
            <a:extLst>
              <a:ext uri="{FF2B5EF4-FFF2-40B4-BE49-F238E27FC236}">
                <a16:creationId xmlns:a16="http://schemas.microsoft.com/office/drawing/2014/main" id="{FE162E21-4D6D-B012-24FE-FC7D5D361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2590800" cy="2516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8F4794C-A638-0E5B-8E9C-60694F46930E}"/>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B2EC3958-EEEB-F549-C0CC-07A1AB702D90}"/>
              </a:ext>
            </a:extLst>
          </p:cNvPr>
          <p:cNvSpPr>
            <a:spLocks noGrp="1"/>
          </p:cNvSpPr>
          <p:nvPr>
            <p:ph type="sldNum" sz="quarter" idx="12"/>
          </p:nvPr>
        </p:nvSpPr>
        <p:spPr/>
        <p:txBody>
          <a:bodyPr/>
          <a:lstStyle/>
          <a:p>
            <a:fld id="{B39DA680-BEFD-4FB9-B6FF-F14692F8BABE}" type="slidenum">
              <a:rPr lang="en-US" altLang="en-US"/>
              <a:pPr/>
              <a:t>59</a:t>
            </a:fld>
            <a:endParaRPr lang="en-US" altLang="en-US"/>
          </a:p>
        </p:txBody>
      </p:sp>
      <p:sp>
        <p:nvSpPr>
          <p:cNvPr id="655362" name="Rectangle 2">
            <a:extLst>
              <a:ext uri="{FF2B5EF4-FFF2-40B4-BE49-F238E27FC236}">
                <a16:creationId xmlns:a16="http://schemas.microsoft.com/office/drawing/2014/main" id="{79432564-6D9D-F89B-B503-5E23F1C4EC17}"/>
              </a:ext>
            </a:extLst>
          </p:cNvPr>
          <p:cNvSpPr>
            <a:spLocks noChangeArrowheads="1"/>
          </p:cNvSpPr>
          <p:nvPr/>
        </p:nvSpPr>
        <p:spPr bwMode="auto">
          <a:xfrm>
            <a:off x="152400" y="1828800"/>
            <a:ext cx="7239000" cy="4800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effectLst>
                  <a:outerShdw blurRad="38100" dist="38100" dir="2700000" algn="tl">
                    <a:srgbClr val="C0C0C0"/>
                  </a:outerShdw>
                </a:effectLst>
                <a:latin typeface="Arial" panose="020B0604020202020204" pitchFamily="34" charset="0"/>
              </a:rPr>
              <a:t>AFSOC Responsibilities:</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Responsible to U.S. Special Operations Command for the readiness of Air Force special operations forces to conduct the war on terrorism and to disrupt, defeat and destroy terrorist networks that threaten the United States, its citizens and interests worldwide.</a:t>
            </a:r>
          </a:p>
          <a:p>
            <a:pPr>
              <a:buFont typeface="Wingdings" panose="05000000000000000000" pitchFamily="2" charset="2"/>
              <a:buNone/>
            </a:pPr>
            <a:endParaRPr lang="en-US" altLang="en-US" sz="8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Capabilities include airborne radio and television broadcast for psychological operations, as well as aviation foreign internal defense instructors to provide other governments military expertise for their internal development. The command's special tactics squadrons combine combat controllers, special operations weathermen and pararescuemen with other service SOF to form versatile joint special operations teams. </a:t>
            </a:r>
          </a:p>
        </p:txBody>
      </p:sp>
      <p:sp>
        <p:nvSpPr>
          <p:cNvPr id="655363" name="Rectangle 3">
            <a:extLst>
              <a:ext uri="{FF2B5EF4-FFF2-40B4-BE49-F238E27FC236}">
                <a16:creationId xmlns:a16="http://schemas.microsoft.com/office/drawing/2014/main" id="{7D168B51-F806-2930-6ADB-B71F809500EB}"/>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55364" name="Picture 4">
            <a:extLst>
              <a:ext uri="{FF2B5EF4-FFF2-40B4-BE49-F238E27FC236}">
                <a16:creationId xmlns:a16="http://schemas.microsoft.com/office/drawing/2014/main" id="{92365D64-30B1-A291-D8E3-BDBCC5EF5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55367" name="Picture 7">
            <a:extLst>
              <a:ext uri="{FF2B5EF4-FFF2-40B4-BE49-F238E27FC236}">
                <a16:creationId xmlns:a16="http://schemas.microsoft.com/office/drawing/2014/main" id="{E7BE0EE4-6C8D-D68B-06E8-2B80E4873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828800"/>
            <a:ext cx="16002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55368" name="Rectangle 8">
            <a:extLst>
              <a:ext uri="{FF2B5EF4-FFF2-40B4-BE49-F238E27FC236}">
                <a16:creationId xmlns:a16="http://schemas.microsoft.com/office/drawing/2014/main" id="{C59CED15-2AEA-1787-F999-1036E12A9313}"/>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FORCE SPECIAL OPERATIONS COMMAND</a:t>
            </a:r>
            <a:r>
              <a:rPr lang="en-US" altLang="en-US" sz="1800" b="1">
                <a:effectLst>
                  <a:outerShdw blurRad="38100" dist="38100" dir="2700000" algn="tl">
                    <a:srgbClr val="000000"/>
                  </a:outerShdw>
                </a:effectLst>
                <a:latin typeface="Arial Black" panose="020B0A04020102020204"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F959802-2A5B-D641-4FBB-AD6BBA12BD7C}"/>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416CB072-F8B3-A46B-BCB6-D2B9EF402102}"/>
              </a:ext>
            </a:extLst>
          </p:cNvPr>
          <p:cNvSpPr>
            <a:spLocks noGrp="1"/>
          </p:cNvSpPr>
          <p:nvPr>
            <p:ph type="sldNum" sz="quarter" idx="12"/>
          </p:nvPr>
        </p:nvSpPr>
        <p:spPr/>
        <p:txBody>
          <a:bodyPr/>
          <a:lstStyle/>
          <a:p>
            <a:fld id="{4E02F2D1-C808-458F-8D23-C41A05F263C1}" type="slidenum">
              <a:rPr lang="en-US" altLang="en-US"/>
              <a:pPr/>
              <a:t>6</a:t>
            </a:fld>
            <a:endParaRPr lang="en-US" altLang="en-US"/>
          </a:p>
        </p:txBody>
      </p:sp>
      <p:sp>
        <p:nvSpPr>
          <p:cNvPr id="546818" name="Rectangle 2">
            <a:extLst>
              <a:ext uri="{FF2B5EF4-FFF2-40B4-BE49-F238E27FC236}">
                <a16:creationId xmlns:a16="http://schemas.microsoft.com/office/drawing/2014/main" id="{73D96843-FCE5-82F1-26AD-C23F4E963599}"/>
              </a:ext>
            </a:extLst>
          </p:cNvPr>
          <p:cNvSpPr>
            <a:spLocks noChangeArrowheads="1"/>
          </p:cNvSpPr>
          <p:nvPr/>
        </p:nvSpPr>
        <p:spPr bwMode="auto">
          <a:xfrm>
            <a:off x="304800" y="1524000"/>
            <a:ext cx="8534400" cy="3657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2800" b="1">
                <a:solidFill>
                  <a:srgbClr val="000066"/>
                </a:solidFill>
                <a:effectLst>
                  <a:outerShdw blurRad="38100" dist="38100" dir="2700000" algn="tl">
                    <a:srgbClr val="C0C0C0"/>
                  </a:outerShdw>
                </a:effectLst>
                <a:latin typeface="Arial" panose="020B0604020202020204" pitchFamily="34" charset="0"/>
              </a:rPr>
              <a:t>Creating the Air Force - Historical Facts:</a:t>
            </a:r>
          </a:p>
          <a:p>
            <a:endParaRPr lang="en-US" altLang="en-US" sz="1000" b="1">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r>
              <a:rPr lang="en-US" altLang="en-US" sz="2800" b="1">
                <a:solidFill>
                  <a:srgbClr val="000066"/>
                </a:solidFill>
                <a:effectLst>
                  <a:outerShdw blurRad="38100" dist="38100" dir="2700000" algn="tl">
                    <a:srgbClr val="C0C0C0"/>
                  </a:outerShdw>
                </a:effectLst>
                <a:latin typeface="Arial" panose="020B0604020202020204" pitchFamily="34" charset="0"/>
              </a:rPr>
              <a:t> </a:t>
            </a:r>
            <a:r>
              <a:rPr lang="en-US" altLang="en-US" sz="2800">
                <a:solidFill>
                  <a:srgbClr val="000066"/>
                </a:solidFill>
                <a:effectLst>
                  <a:outerShdw blurRad="38100" dist="38100" dir="2700000" algn="tl">
                    <a:srgbClr val="C0C0C0"/>
                  </a:outerShdw>
                </a:effectLst>
                <a:latin typeface="Arial" panose="020B0604020202020204" pitchFamily="34" charset="0"/>
              </a:rPr>
              <a:t>Functions under Army Air Force commanding </a:t>
            </a:r>
          </a:p>
          <a:p>
            <a:pPr>
              <a:buFont typeface="Wingdings" panose="05000000000000000000" pitchFamily="2" charset="2"/>
              <a:buNone/>
            </a:pPr>
            <a:r>
              <a:rPr lang="en-US" altLang="en-US" sz="2800">
                <a:solidFill>
                  <a:srgbClr val="000066"/>
                </a:solidFill>
                <a:effectLst>
                  <a:outerShdw blurRad="38100" dist="38100" dir="2700000" algn="tl">
                    <a:srgbClr val="C0C0C0"/>
                  </a:outerShdw>
                </a:effectLst>
                <a:latin typeface="Arial" panose="020B0604020202020204" pitchFamily="34" charset="0"/>
              </a:rPr>
              <a:t>    general transferred to the Department of the Air </a:t>
            </a:r>
          </a:p>
          <a:p>
            <a:pPr>
              <a:buFont typeface="Wingdings" panose="05000000000000000000" pitchFamily="2" charset="2"/>
              <a:buNone/>
            </a:pPr>
            <a:r>
              <a:rPr lang="en-US" altLang="en-US" sz="2800">
                <a:solidFill>
                  <a:srgbClr val="000066"/>
                </a:solidFill>
                <a:effectLst>
                  <a:outerShdw blurRad="38100" dist="38100" dir="2700000" algn="tl">
                    <a:srgbClr val="C0C0C0"/>
                  </a:outerShdw>
                </a:effectLst>
                <a:latin typeface="Arial" panose="020B0604020202020204" pitchFamily="34" charset="0"/>
              </a:rPr>
              <a:t>    Force.</a:t>
            </a:r>
          </a:p>
          <a:p>
            <a:pPr>
              <a:buFont typeface="Wingdings" panose="05000000000000000000" pitchFamily="2" charset="2"/>
              <a:buNone/>
            </a:pPr>
            <a:endParaRPr lang="en-US" altLang="en-US" sz="1000">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r>
              <a:rPr lang="en-US" altLang="en-US" sz="2800">
                <a:solidFill>
                  <a:srgbClr val="000066"/>
                </a:solidFill>
                <a:effectLst>
                  <a:outerShdw blurRad="38100" dist="38100" dir="2700000" algn="tl">
                    <a:srgbClr val="C0C0C0"/>
                  </a:outerShdw>
                </a:effectLst>
                <a:latin typeface="Arial" panose="020B0604020202020204" pitchFamily="34" charset="0"/>
              </a:rPr>
              <a:t> 2-year transition period of: Property, Personnel, </a:t>
            </a:r>
          </a:p>
          <a:p>
            <a:pPr>
              <a:buFont typeface="Wingdings" panose="05000000000000000000" pitchFamily="2" charset="2"/>
              <a:buNone/>
            </a:pPr>
            <a:r>
              <a:rPr lang="en-US" altLang="en-US" sz="2800">
                <a:solidFill>
                  <a:srgbClr val="000066"/>
                </a:solidFill>
                <a:effectLst>
                  <a:outerShdw blurRad="38100" dist="38100" dir="2700000" algn="tl">
                    <a:srgbClr val="C0C0C0"/>
                  </a:outerShdw>
                </a:effectLst>
                <a:latin typeface="Arial" panose="020B0604020202020204" pitchFamily="34" charset="0"/>
              </a:rPr>
              <a:t>      and Records</a:t>
            </a:r>
          </a:p>
        </p:txBody>
      </p:sp>
      <p:sp>
        <p:nvSpPr>
          <p:cNvPr id="546819" name="Rectangle 3">
            <a:extLst>
              <a:ext uri="{FF2B5EF4-FFF2-40B4-BE49-F238E27FC236}">
                <a16:creationId xmlns:a16="http://schemas.microsoft.com/office/drawing/2014/main" id="{EEFC892F-013F-EB72-A3B2-5425B8DA568A}"/>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1 – Creation of the Air Force</a:t>
            </a:r>
          </a:p>
        </p:txBody>
      </p:sp>
      <p:pic>
        <p:nvPicPr>
          <p:cNvPr id="546820" name="Picture 4">
            <a:extLst>
              <a:ext uri="{FF2B5EF4-FFF2-40B4-BE49-F238E27FC236}">
                <a16:creationId xmlns:a16="http://schemas.microsoft.com/office/drawing/2014/main" id="{597BAB0F-4AFF-84F5-B210-B25A51AB3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F144565-7C4E-C165-C865-FC9D3151DCCA}"/>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4ADA2CA7-6F8E-6328-ABE6-BAE61E1B351F}"/>
              </a:ext>
            </a:extLst>
          </p:cNvPr>
          <p:cNvSpPr>
            <a:spLocks noGrp="1"/>
          </p:cNvSpPr>
          <p:nvPr>
            <p:ph type="sldNum" sz="quarter" idx="12"/>
          </p:nvPr>
        </p:nvSpPr>
        <p:spPr/>
        <p:txBody>
          <a:bodyPr/>
          <a:lstStyle/>
          <a:p>
            <a:fld id="{A187A555-E64C-4F4F-B4DA-B384FCC63536}" type="slidenum">
              <a:rPr lang="en-US" altLang="en-US"/>
              <a:pPr/>
              <a:t>60</a:t>
            </a:fld>
            <a:endParaRPr lang="en-US" altLang="en-US"/>
          </a:p>
        </p:txBody>
      </p:sp>
      <p:sp>
        <p:nvSpPr>
          <p:cNvPr id="657410" name="Rectangle 2">
            <a:extLst>
              <a:ext uri="{FF2B5EF4-FFF2-40B4-BE49-F238E27FC236}">
                <a16:creationId xmlns:a16="http://schemas.microsoft.com/office/drawing/2014/main" id="{D237B9BA-1D6C-611E-2F35-B04C738BF75B}"/>
              </a:ext>
            </a:extLst>
          </p:cNvPr>
          <p:cNvSpPr>
            <a:spLocks noChangeArrowheads="1"/>
          </p:cNvSpPr>
          <p:nvPr/>
        </p:nvSpPr>
        <p:spPr bwMode="auto">
          <a:xfrm>
            <a:off x="304800" y="1828800"/>
            <a:ext cx="6934200" cy="2895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effectLst>
                  <a:outerShdw blurRad="38100" dist="38100" dir="2700000" algn="tl">
                    <a:srgbClr val="C0C0C0"/>
                  </a:outerShdw>
                </a:effectLst>
                <a:latin typeface="Arial" panose="020B0604020202020204" pitchFamily="34" charset="0"/>
              </a:rPr>
              <a:t>AFSOC Responsibilities:</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The command's core missions include battlefield air operations, agile combat support, aviation foreign internal defense, information operations/military support operations, precision strike, specialized air mobility; command and control; and intelligence, surveillance and reconnaissance; personnel and resources </a:t>
            </a:r>
          </a:p>
        </p:txBody>
      </p:sp>
      <p:sp>
        <p:nvSpPr>
          <p:cNvPr id="657411" name="Rectangle 3">
            <a:extLst>
              <a:ext uri="{FF2B5EF4-FFF2-40B4-BE49-F238E27FC236}">
                <a16:creationId xmlns:a16="http://schemas.microsoft.com/office/drawing/2014/main" id="{4966DB92-A938-C1B8-F6C0-E2290FA4C1D4}"/>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57412" name="Picture 4">
            <a:extLst>
              <a:ext uri="{FF2B5EF4-FFF2-40B4-BE49-F238E27FC236}">
                <a16:creationId xmlns:a16="http://schemas.microsoft.com/office/drawing/2014/main" id="{9E2E421F-F0B7-0EA3-F735-37CA2A9AA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57413" name="Picture 5">
            <a:extLst>
              <a:ext uri="{FF2B5EF4-FFF2-40B4-BE49-F238E27FC236}">
                <a16:creationId xmlns:a16="http://schemas.microsoft.com/office/drawing/2014/main" id="{43510DEF-B7E6-155F-EC00-A2FCE385B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828800"/>
            <a:ext cx="16002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57414" name="Rectangle 6">
            <a:extLst>
              <a:ext uri="{FF2B5EF4-FFF2-40B4-BE49-F238E27FC236}">
                <a16:creationId xmlns:a16="http://schemas.microsoft.com/office/drawing/2014/main" id="{91774792-DBD1-4029-C01F-C8CB73FD571B}"/>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FORCE SPECIAL OPERATIONS COMMAND</a:t>
            </a:r>
            <a:r>
              <a:rPr lang="en-US" altLang="en-US" sz="1800" b="1">
                <a:effectLst>
                  <a:outerShdw blurRad="38100" dist="38100" dir="2700000" algn="tl">
                    <a:srgbClr val="000000"/>
                  </a:outerShdw>
                </a:effectLst>
                <a:latin typeface="Arial Black" panose="020B0A04020102020204" pitchFamily="34" charset="0"/>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E592905-FAAE-A044-FEB7-F1D3078DAA4B}"/>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F33DB80E-418B-E24B-3BD3-D4EEF83AF1FE}"/>
              </a:ext>
            </a:extLst>
          </p:cNvPr>
          <p:cNvSpPr>
            <a:spLocks noGrp="1"/>
          </p:cNvSpPr>
          <p:nvPr>
            <p:ph type="sldNum" sz="quarter" idx="12"/>
          </p:nvPr>
        </p:nvSpPr>
        <p:spPr/>
        <p:txBody>
          <a:bodyPr/>
          <a:lstStyle/>
          <a:p>
            <a:fld id="{6B841676-68E7-4108-AA47-D462C29761C7}" type="slidenum">
              <a:rPr lang="en-US" altLang="en-US"/>
              <a:pPr/>
              <a:t>61</a:t>
            </a:fld>
            <a:endParaRPr lang="en-US" altLang="en-US"/>
          </a:p>
        </p:txBody>
      </p:sp>
      <p:sp>
        <p:nvSpPr>
          <p:cNvPr id="659458" name="Rectangle 2">
            <a:extLst>
              <a:ext uri="{FF2B5EF4-FFF2-40B4-BE49-F238E27FC236}">
                <a16:creationId xmlns:a16="http://schemas.microsoft.com/office/drawing/2014/main" id="{4CFFD482-D251-ACE9-B985-2E9A9B1B744E}"/>
              </a:ext>
            </a:extLst>
          </p:cNvPr>
          <p:cNvSpPr>
            <a:spLocks noChangeArrowheads="1"/>
          </p:cNvSpPr>
          <p:nvPr/>
        </p:nvSpPr>
        <p:spPr bwMode="auto">
          <a:xfrm>
            <a:off x="685800" y="5257800"/>
            <a:ext cx="8001000" cy="1295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CC0000"/>
                </a:solidFill>
                <a:effectLst>
                  <a:outerShdw blurRad="38100" dist="38100" dir="2700000" algn="tl">
                    <a:srgbClr val="C0C0C0"/>
                  </a:outerShdw>
                </a:effectLst>
                <a:latin typeface="Arial" panose="020B0604020202020204" pitchFamily="34" charset="0"/>
              </a:rPr>
              <a:t>AIR MOBILITY COMMAND (AMC) </a:t>
            </a:r>
          </a:p>
          <a:p>
            <a:pPr algn="ctr"/>
            <a:r>
              <a:rPr lang="en-US" altLang="en-US" sz="2000">
                <a:solidFill>
                  <a:srgbClr val="000066"/>
                </a:solidFill>
                <a:effectLst>
                  <a:outerShdw blurRad="38100" dist="38100" dir="2700000" algn="tl">
                    <a:srgbClr val="C0C0C0"/>
                  </a:outerShdw>
                </a:effectLst>
                <a:latin typeface="Arial" panose="020B0604020202020204" pitchFamily="34" charset="0"/>
              </a:rPr>
              <a:t>Scott AFB, Illinois</a:t>
            </a:r>
          </a:p>
          <a:p>
            <a:pPr algn="ctr"/>
            <a:endParaRPr lang="en-US" altLang="en-US" sz="300">
              <a:solidFill>
                <a:srgbClr val="000066"/>
              </a:solidFill>
              <a:effectLst>
                <a:outerShdw blurRad="38100" dist="38100" dir="2700000" algn="tl">
                  <a:srgbClr val="C0C0C0"/>
                </a:outerShdw>
              </a:effectLst>
              <a:latin typeface="Arial" panose="020B0604020202020204" pitchFamily="34" charset="0"/>
            </a:endParaRPr>
          </a:p>
          <a:p>
            <a:r>
              <a:rPr lang="en-US" altLang="en-US" sz="1800">
                <a:latin typeface="Arial" panose="020B0604020202020204" pitchFamily="34" charset="0"/>
              </a:rPr>
              <a:t>        </a:t>
            </a:r>
            <a:r>
              <a:rPr lang="en-US" altLang="en-US" sz="1800" b="1">
                <a:solidFill>
                  <a:srgbClr val="000066"/>
                </a:solidFill>
                <a:effectLst>
                  <a:outerShdw blurRad="38100" dist="38100" dir="2700000" algn="tl">
                    <a:srgbClr val="C0C0C0"/>
                  </a:outerShdw>
                </a:effectLst>
                <a:latin typeface="Arial" panose="020B0604020202020204" pitchFamily="34" charset="0"/>
              </a:rPr>
              <a:t>18th Air Force  – Scott AFB, IL</a:t>
            </a:r>
            <a:endParaRPr lang="en-US" altLang="en-US" sz="2000">
              <a:solidFill>
                <a:srgbClr val="000066"/>
              </a:solidFill>
              <a:effectLst>
                <a:outerShdw blurRad="38100" dist="38100" dir="2700000" algn="tl">
                  <a:srgbClr val="C0C0C0"/>
                </a:outerShdw>
              </a:effectLst>
              <a:latin typeface="Arial" panose="020B0604020202020204" pitchFamily="34" charset="0"/>
            </a:endParaRPr>
          </a:p>
        </p:txBody>
      </p:sp>
      <p:sp>
        <p:nvSpPr>
          <p:cNvPr id="659459" name="Rectangle 3">
            <a:extLst>
              <a:ext uri="{FF2B5EF4-FFF2-40B4-BE49-F238E27FC236}">
                <a16:creationId xmlns:a16="http://schemas.microsoft.com/office/drawing/2014/main" id="{2B589963-AEA8-CD6C-EEA1-A2D95C0FEF73}"/>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59460" name="Picture 4">
            <a:extLst>
              <a:ext uri="{FF2B5EF4-FFF2-40B4-BE49-F238E27FC236}">
                <a16:creationId xmlns:a16="http://schemas.microsoft.com/office/drawing/2014/main" id="{F2D38885-07C1-1A30-5872-FBFD87E17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59463" name="Picture 7">
            <a:extLst>
              <a:ext uri="{FF2B5EF4-FFF2-40B4-BE49-F238E27FC236}">
                <a16:creationId xmlns:a16="http://schemas.microsoft.com/office/drawing/2014/main" id="{05B41CE2-8423-F26A-FCBB-35D4167B86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295400"/>
            <a:ext cx="3905250" cy="3848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AFCC249-3291-DA23-E780-C9DADFC7D54E}"/>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959C322B-06A9-88AA-BCF8-5648B704D7D3}"/>
              </a:ext>
            </a:extLst>
          </p:cNvPr>
          <p:cNvSpPr>
            <a:spLocks noGrp="1"/>
          </p:cNvSpPr>
          <p:nvPr>
            <p:ph type="sldNum" sz="quarter" idx="12"/>
          </p:nvPr>
        </p:nvSpPr>
        <p:spPr/>
        <p:txBody>
          <a:bodyPr/>
          <a:lstStyle/>
          <a:p>
            <a:fld id="{00B419E7-4FA9-4E05-9ED9-CCA6AFA3990D}" type="slidenum">
              <a:rPr lang="en-US" altLang="en-US"/>
              <a:pPr/>
              <a:t>62</a:t>
            </a:fld>
            <a:endParaRPr lang="en-US" altLang="en-US"/>
          </a:p>
        </p:txBody>
      </p:sp>
      <p:sp>
        <p:nvSpPr>
          <p:cNvPr id="661506" name="Rectangle 2">
            <a:extLst>
              <a:ext uri="{FF2B5EF4-FFF2-40B4-BE49-F238E27FC236}">
                <a16:creationId xmlns:a16="http://schemas.microsoft.com/office/drawing/2014/main" id="{0BE780D5-984C-50B7-3007-7A85FC5C7E2E}"/>
              </a:ext>
            </a:extLst>
          </p:cNvPr>
          <p:cNvSpPr>
            <a:spLocks noChangeArrowheads="1"/>
          </p:cNvSpPr>
          <p:nvPr/>
        </p:nvSpPr>
        <p:spPr bwMode="auto">
          <a:xfrm>
            <a:off x="4800600" y="2133600"/>
            <a:ext cx="4038600" cy="1752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 </a:t>
            </a:r>
            <a:r>
              <a:rPr lang="en-US" altLang="en-US" b="1">
                <a:solidFill>
                  <a:srgbClr val="000066"/>
                </a:solidFill>
                <a:effectLst>
                  <a:outerShdw blurRad="38100" dist="38100" dir="2700000" algn="tl">
                    <a:srgbClr val="C0C0C0"/>
                  </a:outerShdw>
                </a:effectLst>
                <a:latin typeface="Arial" panose="020B0604020202020204" pitchFamily="34" charset="0"/>
              </a:rPr>
              <a:t>Primary Mission:</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Provide global air mobility ... right effects, right place, right time.</a:t>
            </a:r>
          </a:p>
        </p:txBody>
      </p:sp>
      <p:sp>
        <p:nvSpPr>
          <p:cNvPr id="661507" name="Rectangle 3">
            <a:extLst>
              <a:ext uri="{FF2B5EF4-FFF2-40B4-BE49-F238E27FC236}">
                <a16:creationId xmlns:a16="http://schemas.microsoft.com/office/drawing/2014/main" id="{B0CE821C-2FF4-41BB-17DF-403C70C38E3D}"/>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61508" name="Picture 4">
            <a:extLst>
              <a:ext uri="{FF2B5EF4-FFF2-40B4-BE49-F238E27FC236}">
                <a16:creationId xmlns:a16="http://schemas.microsoft.com/office/drawing/2014/main" id="{DE0D387A-D94E-DE63-236B-3B6D5914D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61509" name="Rectangle 5">
            <a:extLst>
              <a:ext uri="{FF2B5EF4-FFF2-40B4-BE49-F238E27FC236}">
                <a16:creationId xmlns:a16="http://schemas.microsoft.com/office/drawing/2014/main" id="{DF707CB0-A9C1-1988-8641-892BD5855EE6}"/>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MOBILITY COMMAND</a:t>
            </a:r>
            <a:r>
              <a:rPr lang="en-US" altLang="en-US" sz="1800" b="1">
                <a:effectLst>
                  <a:outerShdw blurRad="38100" dist="38100" dir="2700000" algn="tl">
                    <a:srgbClr val="000000"/>
                  </a:outerShdw>
                </a:effectLst>
                <a:latin typeface="Arial Black" panose="020B0A04020102020204" pitchFamily="34" charset="0"/>
              </a:rPr>
              <a:t>    </a:t>
            </a:r>
          </a:p>
        </p:txBody>
      </p:sp>
      <p:sp>
        <p:nvSpPr>
          <p:cNvPr id="661510" name="Rectangle 6">
            <a:extLst>
              <a:ext uri="{FF2B5EF4-FFF2-40B4-BE49-F238E27FC236}">
                <a16:creationId xmlns:a16="http://schemas.microsoft.com/office/drawing/2014/main" id="{A9ACC56B-C906-E44C-4D28-73048C0379FF}"/>
              </a:ext>
            </a:extLst>
          </p:cNvPr>
          <p:cNvSpPr>
            <a:spLocks noChangeArrowheads="1"/>
          </p:cNvSpPr>
          <p:nvPr/>
        </p:nvSpPr>
        <p:spPr bwMode="auto">
          <a:xfrm>
            <a:off x="228600" y="4648200"/>
            <a:ext cx="4419600" cy="1828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66"/>
                </a:solidFill>
                <a:latin typeface="Arial" panose="020B0604020202020204" pitchFamily="34" charset="0"/>
              </a:rPr>
              <a:t>Est: July 1, 1992</a:t>
            </a:r>
            <a:r>
              <a:rPr lang="en-US" altLang="en-US" sz="1800" b="1">
                <a:solidFill>
                  <a:srgbClr val="000066"/>
                </a:solidFill>
                <a:effectLst>
                  <a:outerShdw blurRad="38100" dist="38100" dir="2700000" algn="tl">
                    <a:srgbClr val="C0C0C0"/>
                  </a:outerShdw>
                </a:effectLst>
                <a:latin typeface="Arial" panose="020B0604020202020204" pitchFamily="34" charset="0"/>
              </a:rPr>
              <a:t> </a:t>
            </a:r>
          </a:p>
          <a:p>
            <a:endParaRPr lang="en-US" altLang="en-US" sz="500" b="1">
              <a:solidFill>
                <a:srgbClr val="000066"/>
              </a:solidFill>
              <a:effectLst>
                <a:outerShdw blurRad="38100" dist="38100" dir="2700000" algn="tl">
                  <a:srgbClr val="C0C0C0"/>
                </a:outerShdw>
              </a:effectLst>
              <a:latin typeface="Arial" panose="020B0604020202020204" pitchFamily="34" charset="0"/>
            </a:endParaRPr>
          </a:p>
          <a:p>
            <a:r>
              <a:rPr lang="en-US" altLang="en-US" sz="1800" b="1">
                <a:solidFill>
                  <a:srgbClr val="000066"/>
                </a:solidFill>
                <a:effectLst>
                  <a:outerShdw blurRad="38100" dist="38100" dir="2700000" algn="tl">
                    <a:srgbClr val="C0C0C0"/>
                  </a:outerShdw>
                </a:effectLst>
                <a:latin typeface="Arial" panose="020B0604020202020204" pitchFamily="34" charset="0"/>
              </a:rPr>
              <a:t>Primary Units:</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18</a:t>
            </a:r>
            <a:r>
              <a:rPr lang="en-US" altLang="en-US" sz="14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400" b="1">
                <a:solidFill>
                  <a:srgbClr val="000066"/>
                </a:solidFill>
                <a:effectLst>
                  <a:outerShdw blurRad="38100" dist="38100" dir="2700000" algn="tl">
                    <a:srgbClr val="C0C0C0"/>
                  </a:outerShdw>
                </a:effectLst>
                <a:latin typeface="Arial" panose="020B0604020202020204" pitchFamily="34" charset="0"/>
              </a:rPr>
              <a:t> Air Force – Scott AFB, IL</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USAF Expeditionary Ctr – Little Rock AFB, AR</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618</a:t>
            </a:r>
            <a:r>
              <a:rPr lang="en-US" altLang="en-US" sz="14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400" b="1">
                <a:solidFill>
                  <a:srgbClr val="000066"/>
                </a:solidFill>
                <a:effectLst>
                  <a:outerShdw blurRad="38100" dist="38100" dir="2700000" algn="tl">
                    <a:srgbClr val="C0C0C0"/>
                  </a:outerShdw>
                </a:effectLst>
                <a:latin typeface="Arial" panose="020B0604020202020204" pitchFamily="34" charset="0"/>
              </a:rPr>
              <a:t> Air &amp;Space Cmd Ctr – Scott AFB, IL</a:t>
            </a:r>
          </a:p>
          <a:p>
            <a:pPr>
              <a:buFont typeface="Wingdings" panose="05000000000000000000" pitchFamily="2" charset="2"/>
              <a:buNone/>
            </a:pPr>
            <a:endParaRPr lang="en-US" altLang="en-US" sz="1400" b="1">
              <a:solidFill>
                <a:srgbClr val="000066"/>
              </a:solidFill>
              <a:effectLst>
                <a:outerShdw blurRad="38100" dist="38100" dir="2700000" algn="tl">
                  <a:srgbClr val="C0C0C0"/>
                </a:outerShdw>
              </a:effectLst>
              <a:latin typeface="Arial" panose="020B0604020202020204" pitchFamily="34" charset="0"/>
            </a:endParaRPr>
          </a:p>
        </p:txBody>
      </p:sp>
      <p:pic>
        <p:nvPicPr>
          <p:cNvPr id="661512" name="Picture 8">
            <a:extLst>
              <a:ext uri="{FF2B5EF4-FFF2-40B4-BE49-F238E27FC236}">
                <a16:creationId xmlns:a16="http://schemas.microsoft.com/office/drawing/2014/main" id="{5080C48D-2F9F-93C0-715D-E66A50A42B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57400"/>
            <a:ext cx="2514600" cy="2478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4371B3D-D624-3A11-2C33-C09ECE9730E2}"/>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7C87EF86-3789-A9E2-3E33-E4E3D41FE6E6}"/>
              </a:ext>
            </a:extLst>
          </p:cNvPr>
          <p:cNvSpPr>
            <a:spLocks noGrp="1"/>
          </p:cNvSpPr>
          <p:nvPr>
            <p:ph type="sldNum" sz="quarter" idx="12"/>
          </p:nvPr>
        </p:nvSpPr>
        <p:spPr/>
        <p:txBody>
          <a:bodyPr/>
          <a:lstStyle/>
          <a:p>
            <a:fld id="{1A92D757-F5EC-4C5E-99F4-AB9291A9C078}" type="slidenum">
              <a:rPr lang="en-US" altLang="en-US"/>
              <a:pPr/>
              <a:t>63</a:t>
            </a:fld>
            <a:endParaRPr lang="en-US" altLang="en-US"/>
          </a:p>
        </p:txBody>
      </p:sp>
      <p:sp>
        <p:nvSpPr>
          <p:cNvPr id="663554" name="Rectangle 2">
            <a:extLst>
              <a:ext uri="{FF2B5EF4-FFF2-40B4-BE49-F238E27FC236}">
                <a16:creationId xmlns:a16="http://schemas.microsoft.com/office/drawing/2014/main" id="{3F704CC0-AB0B-9AF5-EEA7-CCC726C3EEC0}"/>
              </a:ext>
            </a:extLst>
          </p:cNvPr>
          <p:cNvSpPr>
            <a:spLocks noChangeArrowheads="1"/>
          </p:cNvSpPr>
          <p:nvPr/>
        </p:nvSpPr>
        <p:spPr bwMode="auto">
          <a:xfrm>
            <a:off x="152400" y="1828800"/>
            <a:ext cx="7239000" cy="4343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effectLst>
                  <a:outerShdw blurRad="38100" dist="38100" dir="2700000" algn="tl">
                    <a:srgbClr val="C0C0C0"/>
                  </a:outerShdw>
                </a:effectLst>
                <a:latin typeface="Arial" panose="020B0604020202020204" pitchFamily="34" charset="0"/>
              </a:rPr>
              <a:t>AMC Responsibilities:</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Provide airlift and aerial refueling for all of America’s armed forces, as well as refueling for some allied aircraft. </a:t>
            </a:r>
          </a:p>
          <a:p>
            <a:pPr>
              <a:buFont typeface="Wingdings" panose="05000000000000000000" pitchFamily="2" charset="2"/>
              <a:buNone/>
            </a:pPr>
            <a:endPar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Provide aeromedical evacuation and Global Reach laydown. </a:t>
            </a:r>
          </a:p>
          <a:p>
            <a:pPr>
              <a:buFont typeface="Wingdings" panose="05000000000000000000" pitchFamily="2" charset="2"/>
              <a:buNone/>
            </a:pPr>
            <a:endPar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With their many special-duty and operational support aircraft, AMC plays a crucial role in providing humanitarian support at home and around the world.</a:t>
            </a:r>
          </a:p>
          <a:p>
            <a:pPr>
              <a:buFont typeface="Wingdings" panose="05000000000000000000" pitchFamily="2" charset="2"/>
              <a:buNone/>
            </a:pPr>
            <a:endPar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Provide the capability to deploy our armed forces anywhere in the world and help sustain them in a conflict.</a:t>
            </a:r>
          </a:p>
        </p:txBody>
      </p:sp>
      <p:sp>
        <p:nvSpPr>
          <p:cNvPr id="663555" name="Rectangle 3">
            <a:extLst>
              <a:ext uri="{FF2B5EF4-FFF2-40B4-BE49-F238E27FC236}">
                <a16:creationId xmlns:a16="http://schemas.microsoft.com/office/drawing/2014/main" id="{F43B342F-E15A-FBDF-AC31-ACEC584FAA3C}"/>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63556" name="Picture 4">
            <a:extLst>
              <a:ext uri="{FF2B5EF4-FFF2-40B4-BE49-F238E27FC236}">
                <a16:creationId xmlns:a16="http://schemas.microsoft.com/office/drawing/2014/main" id="{034CE844-9C47-92CD-426E-FCCB5F72F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63559" name="Rectangle 7">
            <a:extLst>
              <a:ext uri="{FF2B5EF4-FFF2-40B4-BE49-F238E27FC236}">
                <a16:creationId xmlns:a16="http://schemas.microsoft.com/office/drawing/2014/main" id="{A01C7570-D074-116D-0C6F-AA4A7958038E}"/>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MOBILITY COMMAND</a:t>
            </a:r>
            <a:r>
              <a:rPr lang="en-US" altLang="en-US" sz="1800" b="1">
                <a:effectLst>
                  <a:outerShdw blurRad="38100" dist="38100" dir="2700000" algn="tl">
                    <a:srgbClr val="000000"/>
                  </a:outerShdw>
                </a:effectLst>
                <a:latin typeface="Arial Black" panose="020B0A04020102020204" pitchFamily="34" charset="0"/>
              </a:rPr>
              <a:t>    </a:t>
            </a:r>
          </a:p>
        </p:txBody>
      </p:sp>
      <p:pic>
        <p:nvPicPr>
          <p:cNvPr id="663560" name="Picture 8">
            <a:extLst>
              <a:ext uri="{FF2B5EF4-FFF2-40B4-BE49-F238E27FC236}">
                <a16:creationId xmlns:a16="http://schemas.microsoft.com/office/drawing/2014/main" id="{930C1DC2-3408-B020-4241-AEF8E55D5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828800"/>
            <a:ext cx="1371600" cy="1350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1872DC7-269E-2FA0-2C14-479EBEB54710}"/>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76749369-6482-CFA0-47B2-70AA280B13BC}"/>
              </a:ext>
            </a:extLst>
          </p:cNvPr>
          <p:cNvSpPr>
            <a:spLocks noGrp="1"/>
          </p:cNvSpPr>
          <p:nvPr>
            <p:ph type="sldNum" sz="quarter" idx="12"/>
          </p:nvPr>
        </p:nvSpPr>
        <p:spPr/>
        <p:txBody>
          <a:bodyPr/>
          <a:lstStyle/>
          <a:p>
            <a:fld id="{E472CF49-4618-4228-9942-687F918C2404}" type="slidenum">
              <a:rPr lang="en-US" altLang="en-US"/>
              <a:pPr/>
              <a:t>64</a:t>
            </a:fld>
            <a:endParaRPr lang="en-US" altLang="en-US"/>
          </a:p>
        </p:txBody>
      </p:sp>
      <p:sp>
        <p:nvSpPr>
          <p:cNvPr id="665602" name="Rectangle 2">
            <a:extLst>
              <a:ext uri="{FF2B5EF4-FFF2-40B4-BE49-F238E27FC236}">
                <a16:creationId xmlns:a16="http://schemas.microsoft.com/office/drawing/2014/main" id="{C2EE77AC-E69A-B3FF-B7FC-8D1B8CCBDF24}"/>
              </a:ext>
            </a:extLst>
          </p:cNvPr>
          <p:cNvSpPr>
            <a:spLocks noChangeArrowheads="1"/>
          </p:cNvSpPr>
          <p:nvPr/>
        </p:nvSpPr>
        <p:spPr bwMode="auto">
          <a:xfrm>
            <a:off x="685800" y="5029200"/>
            <a:ext cx="8001000" cy="1676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CC0000"/>
                </a:solidFill>
                <a:effectLst>
                  <a:outerShdw blurRad="38100" dist="38100" dir="2700000" algn="tl">
                    <a:srgbClr val="C0C0C0"/>
                  </a:outerShdw>
                </a:effectLst>
                <a:latin typeface="Arial" panose="020B0604020202020204" pitchFamily="34" charset="0"/>
              </a:rPr>
              <a:t>PACIFIC AIR FORCES (PACAF) </a:t>
            </a:r>
          </a:p>
          <a:p>
            <a:pPr algn="ctr"/>
            <a:r>
              <a:rPr lang="en-US" altLang="en-US" sz="2000">
                <a:solidFill>
                  <a:srgbClr val="000066"/>
                </a:solidFill>
                <a:effectLst>
                  <a:outerShdw blurRad="38100" dist="38100" dir="2700000" algn="tl">
                    <a:srgbClr val="C0C0C0"/>
                  </a:outerShdw>
                </a:effectLst>
                <a:latin typeface="Arial" panose="020B0604020202020204" pitchFamily="34" charset="0"/>
              </a:rPr>
              <a:t>Hickam AFB, Hawaii</a:t>
            </a:r>
          </a:p>
          <a:p>
            <a:pPr algn="ctr"/>
            <a:endParaRPr lang="en-US" altLang="en-US" sz="300">
              <a:solidFill>
                <a:srgbClr val="000066"/>
              </a:solidFill>
              <a:effectLst>
                <a:outerShdw blurRad="38100" dist="38100" dir="2700000" algn="tl">
                  <a:srgbClr val="C0C0C0"/>
                </a:outerShdw>
              </a:effectLst>
              <a:latin typeface="Arial" panose="020B0604020202020204" pitchFamily="34" charset="0"/>
            </a:endParaRPr>
          </a:p>
          <a:p>
            <a:r>
              <a:rPr lang="en-US" altLang="en-US" sz="1800">
                <a:latin typeface="Arial" panose="020B0604020202020204" pitchFamily="34" charset="0"/>
              </a:rPr>
              <a:t>         </a:t>
            </a:r>
            <a:r>
              <a:rPr lang="en-US" altLang="en-US" sz="1800" b="1">
                <a:solidFill>
                  <a:srgbClr val="000066"/>
                </a:solidFill>
                <a:effectLst>
                  <a:outerShdw blurRad="38100" dist="38100" dir="2700000" algn="tl">
                    <a:srgbClr val="C0C0C0"/>
                  </a:outerShdw>
                </a:effectLst>
                <a:latin typeface="Arial" panose="020B0604020202020204" pitchFamily="34" charset="0"/>
              </a:rPr>
              <a:t>5</a:t>
            </a:r>
            <a:r>
              <a:rPr lang="en-US" altLang="en-US" sz="18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800" b="1">
                <a:solidFill>
                  <a:srgbClr val="000066"/>
                </a:solidFill>
                <a:effectLst>
                  <a:outerShdw blurRad="38100" dist="38100" dir="2700000" algn="tl">
                    <a:srgbClr val="C0C0C0"/>
                  </a:outerShdw>
                </a:effectLst>
                <a:latin typeface="Arial" panose="020B0604020202020204" pitchFamily="34" charset="0"/>
              </a:rPr>
              <a:t> Air Force  – Yokota AB, Japan</a:t>
            </a:r>
          </a:p>
          <a:p>
            <a:r>
              <a:rPr lang="en-US" altLang="en-US" sz="1800" b="1">
                <a:solidFill>
                  <a:srgbClr val="000066"/>
                </a:solidFill>
                <a:effectLst>
                  <a:outerShdw blurRad="38100" dist="38100" dir="2700000" algn="tl">
                    <a:srgbClr val="C0C0C0"/>
                  </a:outerShdw>
                </a:effectLst>
                <a:latin typeface="Arial" panose="020B0604020202020204" pitchFamily="34" charset="0"/>
              </a:rPr>
              <a:t>         7</a:t>
            </a:r>
            <a:r>
              <a:rPr lang="en-US" altLang="en-US" sz="18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800" b="1">
                <a:solidFill>
                  <a:srgbClr val="000066"/>
                </a:solidFill>
                <a:effectLst>
                  <a:outerShdw blurRad="38100" dist="38100" dir="2700000" algn="tl">
                    <a:srgbClr val="C0C0C0"/>
                  </a:outerShdw>
                </a:effectLst>
                <a:latin typeface="Arial" panose="020B0604020202020204" pitchFamily="34" charset="0"/>
              </a:rPr>
              <a:t> Air Force – Osan AB, Korea</a:t>
            </a:r>
          </a:p>
          <a:p>
            <a:r>
              <a:rPr lang="en-US" altLang="en-US" sz="1800" b="1">
                <a:solidFill>
                  <a:srgbClr val="000066"/>
                </a:solidFill>
                <a:effectLst>
                  <a:outerShdw blurRad="38100" dist="38100" dir="2700000" algn="tl">
                    <a:srgbClr val="C0C0C0"/>
                  </a:outerShdw>
                </a:effectLst>
                <a:latin typeface="Arial" panose="020B0604020202020204" pitchFamily="34" charset="0"/>
              </a:rPr>
              <a:t>       11</a:t>
            </a:r>
            <a:r>
              <a:rPr lang="en-US" altLang="en-US" sz="1800" b="1" baseline="30000">
                <a:solidFill>
                  <a:srgbClr val="000066"/>
                </a:solidFill>
                <a:effectLst>
                  <a:outerShdw blurRad="38100" dist="38100" dir="2700000" algn="tl">
                    <a:srgbClr val="C0C0C0"/>
                  </a:outerShdw>
                </a:effectLst>
                <a:latin typeface="Arial" panose="020B0604020202020204" pitchFamily="34" charset="0"/>
              </a:rPr>
              <a:t>th</a:t>
            </a:r>
            <a:r>
              <a:rPr lang="en-US" altLang="en-US" sz="1800" b="1">
                <a:solidFill>
                  <a:srgbClr val="000066"/>
                </a:solidFill>
                <a:effectLst>
                  <a:outerShdw blurRad="38100" dist="38100" dir="2700000" algn="tl">
                    <a:srgbClr val="C0C0C0"/>
                  </a:outerShdw>
                </a:effectLst>
                <a:latin typeface="Arial" panose="020B0604020202020204" pitchFamily="34" charset="0"/>
              </a:rPr>
              <a:t> Air Force – JB Elmendorf-Richardson, Alaska</a:t>
            </a:r>
            <a:endParaRPr lang="en-US" altLang="en-US" sz="2000">
              <a:solidFill>
                <a:srgbClr val="000066"/>
              </a:solidFill>
              <a:effectLst>
                <a:outerShdw blurRad="38100" dist="38100" dir="2700000" algn="tl">
                  <a:srgbClr val="C0C0C0"/>
                </a:outerShdw>
              </a:effectLst>
              <a:latin typeface="Arial" panose="020B0604020202020204" pitchFamily="34" charset="0"/>
            </a:endParaRPr>
          </a:p>
        </p:txBody>
      </p:sp>
      <p:sp>
        <p:nvSpPr>
          <p:cNvPr id="665603" name="Rectangle 3">
            <a:extLst>
              <a:ext uri="{FF2B5EF4-FFF2-40B4-BE49-F238E27FC236}">
                <a16:creationId xmlns:a16="http://schemas.microsoft.com/office/drawing/2014/main" id="{761F2D97-2A33-A369-4EFA-EB6977E9FDE8}"/>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65604" name="Picture 4">
            <a:extLst>
              <a:ext uri="{FF2B5EF4-FFF2-40B4-BE49-F238E27FC236}">
                <a16:creationId xmlns:a16="http://schemas.microsoft.com/office/drawing/2014/main" id="{DE41A45A-58CD-A97B-FD1F-BFF380CFD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65606" name="Picture 6">
            <a:extLst>
              <a:ext uri="{FF2B5EF4-FFF2-40B4-BE49-F238E27FC236}">
                <a16:creationId xmlns:a16="http://schemas.microsoft.com/office/drawing/2014/main" id="{6354CFD1-EC70-2EFB-C27E-137CF7343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255713"/>
            <a:ext cx="3733800" cy="3697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1119B69-FFBC-BEC0-6DED-76671F37AFA6}"/>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CCF1632E-0026-FBD0-EC79-7372E892EBC9}"/>
              </a:ext>
            </a:extLst>
          </p:cNvPr>
          <p:cNvSpPr>
            <a:spLocks noGrp="1"/>
          </p:cNvSpPr>
          <p:nvPr>
            <p:ph type="sldNum" sz="quarter" idx="12"/>
          </p:nvPr>
        </p:nvSpPr>
        <p:spPr/>
        <p:txBody>
          <a:bodyPr/>
          <a:lstStyle/>
          <a:p>
            <a:fld id="{3ABF1AB5-EA70-420A-94BA-1C3BEFD96EF4}" type="slidenum">
              <a:rPr lang="en-US" altLang="en-US"/>
              <a:pPr/>
              <a:t>65</a:t>
            </a:fld>
            <a:endParaRPr lang="en-US" altLang="en-US"/>
          </a:p>
        </p:txBody>
      </p:sp>
      <p:sp>
        <p:nvSpPr>
          <p:cNvPr id="667650" name="Rectangle 2">
            <a:extLst>
              <a:ext uri="{FF2B5EF4-FFF2-40B4-BE49-F238E27FC236}">
                <a16:creationId xmlns:a16="http://schemas.microsoft.com/office/drawing/2014/main" id="{AA066A39-9CF6-F656-EE0C-CA7DDD8F6FF6}"/>
              </a:ext>
            </a:extLst>
          </p:cNvPr>
          <p:cNvSpPr>
            <a:spLocks noChangeArrowheads="1"/>
          </p:cNvSpPr>
          <p:nvPr/>
        </p:nvSpPr>
        <p:spPr bwMode="auto">
          <a:xfrm>
            <a:off x="4800600" y="2133600"/>
            <a:ext cx="4038600" cy="2438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 </a:t>
            </a:r>
            <a:r>
              <a:rPr lang="en-US" altLang="en-US" b="1">
                <a:solidFill>
                  <a:srgbClr val="000066"/>
                </a:solidFill>
                <a:effectLst>
                  <a:outerShdw blurRad="38100" dist="38100" dir="2700000" algn="tl">
                    <a:srgbClr val="C0C0C0"/>
                  </a:outerShdw>
                </a:effectLst>
                <a:latin typeface="Arial" panose="020B0604020202020204" pitchFamily="34" charset="0"/>
              </a:rPr>
              <a:t>Primary Mission:</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Provide: Pacific Command integrated expeditionary Air Force capabilities to defend the homeland, promote stability, dissuade/deter aggression, and swiftly defeat enemies. </a:t>
            </a:r>
          </a:p>
        </p:txBody>
      </p:sp>
      <p:sp>
        <p:nvSpPr>
          <p:cNvPr id="667651" name="Rectangle 3">
            <a:extLst>
              <a:ext uri="{FF2B5EF4-FFF2-40B4-BE49-F238E27FC236}">
                <a16:creationId xmlns:a16="http://schemas.microsoft.com/office/drawing/2014/main" id="{71AD90B7-D274-FB16-34A0-1F72FFB1231C}"/>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67652" name="Picture 4">
            <a:extLst>
              <a:ext uri="{FF2B5EF4-FFF2-40B4-BE49-F238E27FC236}">
                <a16:creationId xmlns:a16="http://schemas.microsoft.com/office/drawing/2014/main" id="{1B625B36-F61B-6586-7768-D5D3C7917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67653" name="Rectangle 5">
            <a:extLst>
              <a:ext uri="{FF2B5EF4-FFF2-40B4-BE49-F238E27FC236}">
                <a16:creationId xmlns:a16="http://schemas.microsoft.com/office/drawing/2014/main" id="{213C45F2-4063-AECD-DE42-530D1C59CE3E}"/>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PACIFIC AIR FORCES</a:t>
            </a:r>
            <a:r>
              <a:rPr lang="en-US" altLang="en-US" sz="1800" b="1">
                <a:effectLst>
                  <a:outerShdw blurRad="38100" dist="38100" dir="2700000" algn="tl">
                    <a:srgbClr val="000000"/>
                  </a:outerShdw>
                </a:effectLst>
                <a:latin typeface="Arial Black" panose="020B0A04020102020204" pitchFamily="34" charset="0"/>
              </a:rPr>
              <a:t>    </a:t>
            </a:r>
          </a:p>
        </p:txBody>
      </p:sp>
      <p:sp>
        <p:nvSpPr>
          <p:cNvPr id="667654" name="Rectangle 6">
            <a:extLst>
              <a:ext uri="{FF2B5EF4-FFF2-40B4-BE49-F238E27FC236}">
                <a16:creationId xmlns:a16="http://schemas.microsoft.com/office/drawing/2014/main" id="{6F7DFB74-C838-E8B3-BA7D-6DC7BB667037}"/>
              </a:ext>
            </a:extLst>
          </p:cNvPr>
          <p:cNvSpPr>
            <a:spLocks noChangeArrowheads="1"/>
          </p:cNvSpPr>
          <p:nvPr/>
        </p:nvSpPr>
        <p:spPr bwMode="auto">
          <a:xfrm>
            <a:off x="228600" y="5029200"/>
            <a:ext cx="5181600" cy="1447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66"/>
                </a:solidFill>
                <a:latin typeface="Arial" panose="020B0604020202020204" pitchFamily="34" charset="0"/>
              </a:rPr>
              <a:t>Est: July 1, 1957</a:t>
            </a:r>
            <a:r>
              <a:rPr lang="en-US" altLang="en-US" sz="1800" b="1">
                <a:solidFill>
                  <a:srgbClr val="000066"/>
                </a:solidFill>
                <a:effectLst>
                  <a:outerShdw blurRad="38100" dist="38100" dir="2700000" algn="tl">
                    <a:srgbClr val="C0C0C0"/>
                  </a:outerShdw>
                </a:effectLst>
                <a:latin typeface="Arial" panose="020B0604020202020204" pitchFamily="34" charset="0"/>
              </a:rPr>
              <a:t> </a:t>
            </a:r>
          </a:p>
          <a:p>
            <a:endParaRPr lang="en-US" altLang="en-US" sz="500" b="1">
              <a:solidFill>
                <a:srgbClr val="000066"/>
              </a:solidFill>
              <a:effectLst>
                <a:outerShdw blurRad="38100" dist="38100" dir="2700000" algn="tl">
                  <a:srgbClr val="C0C0C0"/>
                </a:outerShdw>
              </a:effectLst>
              <a:latin typeface="Arial" panose="020B0604020202020204" pitchFamily="34" charset="0"/>
            </a:endParaRPr>
          </a:p>
          <a:p>
            <a:r>
              <a:rPr lang="en-US" altLang="en-US" sz="1800" b="1">
                <a:solidFill>
                  <a:srgbClr val="000066"/>
                </a:solidFill>
                <a:effectLst>
                  <a:outerShdw blurRad="38100" dist="38100" dir="2700000" algn="tl">
                    <a:srgbClr val="C0C0C0"/>
                  </a:outerShdw>
                </a:effectLst>
                <a:latin typeface="Arial" panose="020B0604020202020204" pitchFamily="34" charset="0"/>
              </a:rPr>
              <a:t>Primary Units:</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 5th Air Force  – Yokota AB, Japan</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 7th Air Force – Osan AB, Korea</a:t>
            </a:r>
          </a:p>
          <a:p>
            <a:pPr>
              <a:buFont typeface="Wingdings" panose="05000000000000000000" pitchFamily="2" charset="2"/>
              <a:buChar char="q"/>
            </a:pPr>
            <a:r>
              <a:rPr lang="en-US" altLang="en-US" sz="1400" b="1">
                <a:solidFill>
                  <a:srgbClr val="000066"/>
                </a:solidFill>
                <a:effectLst>
                  <a:outerShdw blurRad="38100" dist="38100" dir="2700000" algn="tl">
                    <a:srgbClr val="C0C0C0"/>
                  </a:outerShdw>
                </a:effectLst>
                <a:latin typeface="Arial" panose="020B0604020202020204" pitchFamily="34" charset="0"/>
              </a:rPr>
              <a:t> 11th Air Force – JB Elmendorf-Richardson, Alaska</a:t>
            </a:r>
            <a:endParaRPr lang="en-US" altLang="en-US" sz="1400">
              <a:solidFill>
                <a:srgbClr val="000066"/>
              </a:solidFill>
              <a:effectLst>
                <a:outerShdw blurRad="38100" dist="38100" dir="2700000" algn="tl">
                  <a:srgbClr val="C0C0C0"/>
                </a:outerShdw>
              </a:effectLst>
              <a:latin typeface="Arial" panose="020B0604020202020204" pitchFamily="34" charset="0"/>
            </a:endParaRPr>
          </a:p>
          <a:p>
            <a:endParaRPr lang="en-US" altLang="en-US" sz="1400" b="1">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None/>
            </a:pPr>
            <a:endParaRPr lang="en-US" altLang="en-US" sz="1400" b="1">
              <a:solidFill>
                <a:srgbClr val="000066"/>
              </a:solidFill>
              <a:effectLst>
                <a:outerShdw blurRad="38100" dist="38100" dir="2700000" algn="tl">
                  <a:srgbClr val="C0C0C0"/>
                </a:outerShdw>
              </a:effectLst>
              <a:latin typeface="Arial" panose="020B0604020202020204" pitchFamily="34" charset="0"/>
            </a:endParaRPr>
          </a:p>
        </p:txBody>
      </p:sp>
      <p:pic>
        <p:nvPicPr>
          <p:cNvPr id="667656" name="Picture 8">
            <a:extLst>
              <a:ext uri="{FF2B5EF4-FFF2-40B4-BE49-F238E27FC236}">
                <a16:creationId xmlns:a16="http://schemas.microsoft.com/office/drawing/2014/main" id="{FB964195-A7D0-C83B-228A-96CD8F583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133600"/>
            <a:ext cx="2362200" cy="2338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D1484B-7061-EF40-8482-99E22577C709}"/>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F866DDB0-2D8F-3D13-166A-A19A27E47CBB}"/>
              </a:ext>
            </a:extLst>
          </p:cNvPr>
          <p:cNvSpPr>
            <a:spLocks noGrp="1"/>
          </p:cNvSpPr>
          <p:nvPr>
            <p:ph type="sldNum" sz="quarter" idx="12"/>
          </p:nvPr>
        </p:nvSpPr>
        <p:spPr/>
        <p:txBody>
          <a:bodyPr/>
          <a:lstStyle/>
          <a:p>
            <a:fld id="{F8AE2F46-CBEA-43FC-94E8-62B34A40EAE3}" type="slidenum">
              <a:rPr lang="en-US" altLang="en-US"/>
              <a:pPr/>
              <a:t>66</a:t>
            </a:fld>
            <a:endParaRPr lang="en-US" altLang="en-US"/>
          </a:p>
        </p:txBody>
      </p:sp>
      <p:sp>
        <p:nvSpPr>
          <p:cNvPr id="669698" name="Rectangle 2">
            <a:extLst>
              <a:ext uri="{FF2B5EF4-FFF2-40B4-BE49-F238E27FC236}">
                <a16:creationId xmlns:a16="http://schemas.microsoft.com/office/drawing/2014/main" id="{A860913F-425B-39C6-D9ED-DD4EEB859B8C}"/>
              </a:ext>
            </a:extLst>
          </p:cNvPr>
          <p:cNvSpPr>
            <a:spLocks noChangeArrowheads="1"/>
          </p:cNvSpPr>
          <p:nvPr/>
        </p:nvSpPr>
        <p:spPr bwMode="auto">
          <a:xfrm>
            <a:off x="152400" y="1828800"/>
            <a:ext cx="7239000" cy="46482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effectLst>
                  <a:outerShdw blurRad="38100" dist="38100" dir="2700000" algn="tl">
                    <a:srgbClr val="C0C0C0"/>
                  </a:outerShdw>
                </a:effectLst>
                <a:latin typeface="Arial" panose="020B0604020202020204" pitchFamily="34" charset="0"/>
              </a:rPr>
              <a:t>PACAF Responsibilities:</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Organize, train, equip and maintain resources prepared to conduct a broad spectrum of air operations – from humanitarian relief to decisive combat employment — in the Department of Defense’s largest area of responsibility.</a:t>
            </a:r>
          </a:p>
          <a:p>
            <a:pPr>
              <a:buFont typeface="Wingdings" panose="05000000000000000000" pitchFamily="2" charset="2"/>
              <a:buChar char="q"/>
            </a:pPr>
            <a:endPar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Conducts multinational exercises and hosts international exchange events to foster partnerships for regional security and stability in an area covering:</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13 time zones </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100 million square miles</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with 60 percent of the world’s population</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1/3 of the world’s economic activity </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5 of the 6 largest armed forces.</a:t>
            </a:r>
          </a:p>
        </p:txBody>
      </p:sp>
      <p:sp>
        <p:nvSpPr>
          <p:cNvPr id="669699" name="Rectangle 3">
            <a:extLst>
              <a:ext uri="{FF2B5EF4-FFF2-40B4-BE49-F238E27FC236}">
                <a16:creationId xmlns:a16="http://schemas.microsoft.com/office/drawing/2014/main" id="{00D3BE93-47A8-A249-9DA8-30A5DE5868B0}"/>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69700" name="Picture 4">
            <a:extLst>
              <a:ext uri="{FF2B5EF4-FFF2-40B4-BE49-F238E27FC236}">
                <a16:creationId xmlns:a16="http://schemas.microsoft.com/office/drawing/2014/main" id="{87EC6EA5-FE2B-C08B-5EF4-248E1A696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69703" name="Rectangle 7">
            <a:extLst>
              <a:ext uri="{FF2B5EF4-FFF2-40B4-BE49-F238E27FC236}">
                <a16:creationId xmlns:a16="http://schemas.microsoft.com/office/drawing/2014/main" id="{AC81DF15-A59C-CE19-2A0F-C8CD984399A7}"/>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PACIFIC AIR FORCES</a:t>
            </a:r>
            <a:r>
              <a:rPr lang="en-US" altLang="en-US" sz="1800" b="1">
                <a:effectLst>
                  <a:outerShdw blurRad="38100" dist="38100" dir="2700000" algn="tl">
                    <a:srgbClr val="000000"/>
                  </a:outerShdw>
                </a:effectLst>
                <a:latin typeface="Arial Black" panose="020B0A04020102020204" pitchFamily="34" charset="0"/>
              </a:rPr>
              <a:t>    </a:t>
            </a:r>
          </a:p>
        </p:txBody>
      </p:sp>
      <p:pic>
        <p:nvPicPr>
          <p:cNvPr id="669704" name="Picture 8">
            <a:extLst>
              <a:ext uri="{FF2B5EF4-FFF2-40B4-BE49-F238E27FC236}">
                <a16:creationId xmlns:a16="http://schemas.microsoft.com/office/drawing/2014/main" id="{AF19360E-C7BB-1E7C-CF4F-14AAFB26F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828800"/>
            <a:ext cx="1600200" cy="1584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878E8AA-9158-AA20-B69A-1A98BF5D97C1}"/>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D486DC2A-787C-B1D9-99E6-78AB487BA09A}"/>
              </a:ext>
            </a:extLst>
          </p:cNvPr>
          <p:cNvSpPr>
            <a:spLocks noGrp="1"/>
          </p:cNvSpPr>
          <p:nvPr>
            <p:ph type="sldNum" sz="quarter" idx="12"/>
          </p:nvPr>
        </p:nvSpPr>
        <p:spPr/>
        <p:txBody>
          <a:bodyPr/>
          <a:lstStyle/>
          <a:p>
            <a:fld id="{1350309F-7AD0-4312-8CBC-06C6F862791F}" type="slidenum">
              <a:rPr lang="en-US" altLang="en-US"/>
              <a:pPr/>
              <a:t>67</a:t>
            </a:fld>
            <a:endParaRPr lang="en-US" altLang="en-US"/>
          </a:p>
        </p:txBody>
      </p:sp>
      <p:sp>
        <p:nvSpPr>
          <p:cNvPr id="671746" name="Rectangle 2">
            <a:extLst>
              <a:ext uri="{FF2B5EF4-FFF2-40B4-BE49-F238E27FC236}">
                <a16:creationId xmlns:a16="http://schemas.microsoft.com/office/drawing/2014/main" id="{7284C1A4-D57C-F010-973C-0C2955FC87A6}"/>
              </a:ext>
            </a:extLst>
          </p:cNvPr>
          <p:cNvSpPr>
            <a:spLocks noChangeArrowheads="1"/>
          </p:cNvSpPr>
          <p:nvPr/>
        </p:nvSpPr>
        <p:spPr bwMode="auto">
          <a:xfrm>
            <a:off x="685800" y="5029200"/>
            <a:ext cx="8077200" cy="1295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CC0000"/>
                </a:solidFill>
                <a:effectLst>
                  <a:outerShdw blurRad="38100" dist="38100" dir="2700000" algn="tl">
                    <a:srgbClr val="C0C0C0"/>
                  </a:outerShdw>
                </a:effectLst>
                <a:latin typeface="Arial" panose="020B0604020202020204" pitchFamily="34" charset="0"/>
              </a:rPr>
              <a:t>U.S. AIR FORCES IN EUROPE / AIR FORCES AFRICA (USAFE/AFAFRICA) </a:t>
            </a:r>
          </a:p>
          <a:p>
            <a:pPr algn="ctr"/>
            <a:r>
              <a:rPr lang="en-US" altLang="en-US" sz="2000">
                <a:solidFill>
                  <a:srgbClr val="000066"/>
                </a:solidFill>
                <a:effectLst>
                  <a:outerShdw blurRad="38100" dist="38100" dir="2700000" algn="tl">
                    <a:srgbClr val="C0C0C0"/>
                  </a:outerShdw>
                </a:effectLst>
                <a:latin typeface="Arial" panose="020B0604020202020204" pitchFamily="34" charset="0"/>
              </a:rPr>
              <a:t>Ramstein AB, Germany</a:t>
            </a:r>
            <a:endParaRPr lang="en-US" altLang="en-US" sz="1800" b="1">
              <a:solidFill>
                <a:srgbClr val="000066"/>
              </a:solidFill>
              <a:effectLst>
                <a:outerShdw blurRad="38100" dist="38100" dir="2700000" algn="tl">
                  <a:srgbClr val="C0C0C0"/>
                </a:outerShdw>
              </a:effectLst>
              <a:latin typeface="Arial" panose="020B0604020202020204" pitchFamily="34" charset="0"/>
            </a:endParaRPr>
          </a:p>
        </p:txBody>
      </p:sp>
      <p:sp>
        <p:nvSpPr>
          <p:cNvPr id="671747" name="Rectangle 3">
            <a:extLst>
              <a:ext uri="{FF2B5EF4-FFF2-40B4-BE49-F238E27FC236}">
                <a16:creationId xmlns:a16="http://schemas.microsoft.com/office/drawing/2014/main" id="{B461C128-D593-5195-98D2-2D1C9CF3C057}"/>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71748" name="Picture 4">
            <a:extLst>
              <a:ext uri="{FF2B5EF4-FFF2-40B4-BE49-F238E27FC236}">
                <a16:creationId xmlns:a16="http://schemas.microsoft.com/office/drawing/2014/main" id="{1EE633C7-2C42-ED85-0A33-00BB179C2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71750" name="Picture 6">
            <a:extLst>
              <a:ext uri="{FF2B5EF4-FFF2-40B4-BE49-F238E27FC236}">
                <a16:creationId xmlns:a16="http://schemas.microsoft.com/office/drawing/2014/main" id="{BDDBD0DB-5B37-45FE-7C76-A7C3B9F978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295400"/>
            <a:ext cx="3590925" cy="353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88EE05E-A1E0-0919-E862-907D10435721}"/>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7BC36440-5C87-8C06-47F6-41062C933486}"/>
              </a:ext>
            </a:extLst>
          </p:cNvPr>
          <p:cNvSpPr>
            <a:spLocks noGrp="1"/>
          </p:cNvSpPr>
          <p:nvPr>
            <p:ph type="sldNum" sz="quarter" idx="12"/>
          </p:nvPr>
        </p:nvSpPr>
        <p:spPr/>
        <p:txBody>
          <a:bodyPr/>
          <a:lstStyle/>
          <a:p>
            <a:fld id="{5499B039-F3F4-472B-8947-FD7CB1FFF1AE}" type="slidenum">
              <a:rPr lang="en-US" altLang="en-US"/>
              <a:pPr/>
              <a:t>68</a:t>
            </a:fld>
            <a:endParaRPr lang="en-US" altLang="en-US"/>
          </a:p>
        </p:txBody>
      </p:sp>
      <p:sp>
        <p:nvSpPr>
          <p:cNvPr id="673794" name="Rectangle 2">
            <a:extLst>
              <a:ext uri="{FF2B5EF4-FFF2-40B4-BE49-F238E27FC236}">
                <a16:creationId xmlns:a16="http://schemas.microsoft.com/office/drawing/2014/main" id="{61464968-1AB8-D37A-08DF-4850D42EABCB}"/>
              </a:ext>
            </a:extLst>
          </p:cNvPr>
          <p:cNvSpPr>
            <a:spLocks noChangeArrowheads="1"/>
          </p:cNvSpPr>
          <p:nvPr/>
        </p:nvSpPr>
        <p:spPr bwMode="auto">
          <a:xfrm>
            <a:off x="4800600" y="2133600"/>
            <a:ext cx="3962400" cy="3276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 </a:t>
            </a:r>
            <a:r>
              <a:rPr lang="en-US" altLang="en-US" b="1">
                <a:solidFill>
                  <a:srgbClr val="000066"/>
                </a:solidFill>
                <a:effectLst>
                  <a:outerShdw blurRad="38100" dist="38100" dir="2700000" algn="tl">
                    <a:srgbClr val="C0C0C0"/>
                  </a:outerShdw>
                </a:effectLst>
                <a:latin typeface="Arial" panose="020B0604020202020204" pitchFamily="34" charset="0"/>
              </a:rPr>
              <a:t>Primary Mission:</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Executes the U.S. European Command mission with forward-based air power to:</a:t>
            </a:r>
          </a:p>
          <a:p>
            <a:pPr lvl="1">
              <a:buFont typeface="Wingdings" panose="05000000000000000000" pitchFamily="2" charset="2"/>
              <a:buChar char="q"/>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Provide forces for global operations</a:t>
            </a:r>
          </a:p>
          <a:p>
            <a:pPr lvl="1">
              <a:buFont typeface="Wingdings" panose="05000000000000000000" pitchFamily="2" charset="2"/>
              <a:buChar char="q"/>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Ensure strategic access</a:t>
            </a:r>
          </a:p>
          <a:p>
            <a:pPr lvl="1">
              <a:buFont typeface="Wingdings" panose="05000000000000000000" pitchFamily="2" charset="2"/>
              <a:buChar char="q"/>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Assure allies</a:t>
            </a:r>
          </a:p>
          <a:p>
            <a:pPr lvl="1">
              <a:buFont typeface="Wingdings" panose="05000000000000000000" pitchFamily="2" charset="2"/>
              <a:buChar char="q"/>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Deter aggression </a:t>
            </a:r>
          </a:p>
          <a:p>
            <a:pPr lvl="1">
              <a:buFont typeface="Wingdings" panose="05000000000000000000" pitchFamily="2" charset="2"/>
              <a:buChar char="q"/>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Build partnerships.</a:t>
            </a:r>
          </a:p>
        </p:txBody>
      </p:sp>
      <p:sp>
        <p:nvSpPr>
          <p:cNvPr id="673795" name="Rectangle 3">
            <a:extLst>
              <a:ext uri="{FF2B5EF4-FFF2-40B4-BE49-F238E27FC236}">
                <a16:creationId xmlns:a16="http://schemas.microsoft.com/office/drawing/2014/main" id="{EEC1E195-C616-FD47-AB29-04D1F7ABE289}"/>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73796" name="Picture 4">
            <a:extLst>
              <a:ext uri="{FF2B5EF4-FFF2-40B4-BE49-F238E27FC236}">
                <a16:creationId xmlns:a16="http://schemas.microsoft.com/office/drawing/2014/main" id="{356D2B23-B013-1074-F972-256CB3D94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73797" name="Rectangle 5">
            <a:extLst>
              <a:ext uri="{FF2B5EF4-FFF2-40B4-BE49-F238E27FC236}">
                <a16:creationId xmlns:a16="http://schemas.microsoft.com/office/drawing/2014/main" id="{3311935E-3DEC-49A2-6B42-C15F007DAD98}"/>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U.S. AIR FORCES IN EUROPE</a:t>
            </a:r>
            <a:r>
              <a:rPr lang="en-US" altLang="en-US" sz="1800" b="1">
                <a:effectLst>
                  <a:outerShdw blurRad="38100" dist="38100" dir="2700000" algn="tl">
                    <a:srgbClr val="000000"/>
                  </a:outerShdw>
                </a:effectLst>
                <a:latin typeface="Arial Black" panose="020B0A04020102020204" pitchFamily="34" charset="0"/>
              </a:rPr>
              <a:t>    </a:t>
            </a:r>
          </a:p>
        </p:txBody>
      </p:sp>
      <p:sp>
        <p:nvSpPr>
          <p:cNvPr id="673798" name="Rectangle 6">
            <a:extLst>
              <a:ext uri="{FF2B5EF4-FFF2-40B4-BE49-F238E27FC236}">
                <a16:creationId xmlns:a16="http://schemas.microsoft.com/office/drawing/2014/main" id="{FBB49F66-B364-22D8-8438-8B39DDDD420B}"/>
              </a:ext>
            </a:extLst>
          </p:cNvPr>
          <p:cNvSpPr>
            <a:spLocks noChangeArrowheads="1"/>
          </p:cNvSpPr>
          <p:nvPr/>
        </p:nvSpPr>
        <p:spPr bwMode="auto">
          <a:xfrm>
            <a:off x="990600" y="5029200"/>
            <a:ext cx="2590800" cy="4572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66"/>
                </a:solidFill>
                <a:latin typeface="Arial" panose="020B0604020202020204" pitchFamily="34" charset="0"/>
              </a:rPr>
              <a:t>Est: August 7, 1945</a:t>
            </a:r>
            <a:r>
              <a:rPr lang="en-US" altLang="en-US" sz="1800" b="1">
                <a:solidFill>
                  <a:srgbClr val="000066"/>
                </a:solidFill>
                <a:effectLst>
                  <a:outerShdw blurRad="38100" dist="38100" dir="2700000" algn="tl">
                    <a:srgbClr val="C0C0C0"/>
                  </a:outerShdw>
                </a:effectLst>
                <a:latin typeface="Arial" panose="020B0604020202020204" pitchFamily="34" charset="0"/>
              </a:rPr>
              <a:t> </a:t>
            </a:r>
          </a:p>
          <a:p>
            <a:endParaRPr lang="en-US" altLang="en-US" sz="1800" b="1">
              <a:solidFill>
                <a:srgbClr val="000066"/>
              </a:solidFill>
              <a:effectLst>
                <a:outerShdw blurRad="38100" dist="38100" dir="2700000" algn="tl">
                  <a:srgbClr val="C0C0C0"/>
                </a:outerShdw>
              </a:effectLst>
              <a:latin typeface="Arial" panose="020B0604020202020204" pitchFamily="34" charset="0"/>
            </a:endParaRPr>
          </a:p>
        </p:txBody>
      </p:sp>
      <p:pic>
        <p:nvPicPr>
          <p:cNvPr id="673800" name="Picture 8">
            <a:extLst>
              <a:ext uri="{FF2B5EF4-FFF2-40B4-BE49-F238E27FC236}">
                <a16:creationId xmlns:a16="http://schemas.microsoft.com/office/drawing/2014/main" id="{844DB190-C6C0-5226-5476-21A486F71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2819400" cy="2771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1941906-6B49-B7AE-600B-86DBCC8118C7}"/>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35FF9F4F-AD20-5190-4E2E-037F5E77E144}"/>
              </a:ext>
            </a:extLst>
          </p:cNvPr>
          <p:cNvSpPr>
            <a:spLocks noGrp="1"/>
          </p:cNvSpPr>
          <p:nvPr>
            <p:ph type="sldNum" sz="quarter" idx="12"/>
          </p:nvPr>
        </p:nvSpPr>
        <p:spPr/>
        <p:txBody>
          <a:bodyPr/>
          <a:lstStyle/>
          <a:p>
            <a:fld id="{C079DF83-73FD-418E-A149-E999B5A18439}" type="slidenum">
              <a:rPr lang="en-US" altLang="en-US"/>
              <a:pPr/>
              <a:t>69</a:t>
            </a:fld>
            <a:endParaRPr lang="en-US" altLang="en-US"/>
          </a:p>
        </p:txBody>
      </p:sp>
      <p:sp>
        <p:nvSpPr>
          <p:cNvPr id="675842" name="Rectangle 2">
            <a:extLst>
              <a:ext uri="{FF2B5EF4-FFF2-40B4-BE49-F238E27FC236}">
                <a16:creationId xmlns:a16="http://schemas.microsoft.com/office/drawing/2014/main" id="{337D19AF-B233-F3A5-826E-41C558B68570}"/>
              </a:ext>
            </a:extLst>
          </p:cNvPr>
          <p:cNvSpPr>
            <a:spLocks noChangeArrowheads="1"/>
          </p:cNvSpPr>
          <p:nvPr/>
        </p:nvSpPr>
        <p:spPr bwMode="auto">
          <a:xfrm>
            <a:off x="685800" y="1828800"/>
            <a:ext cx="6553200" cy="46482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effectLst>
                  <a:outerShdw blurRad="38100" dist="38100" dir="2700000" algn="tl">
                    <a:srgbClr val="C0C0C0"/>
                  </a:outerShdw>
                </a:effectLst>
                <a:latin typeface="Arial" panose="020B0604020202020204" pitchFamily="34" charset="0"/>
              </a:rPr>
              <a:t>USAFE Responsibilities:</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Build and maintain partnerships, promote regional stability, provide forces for global operations, support combatant command missions, develop and care for Airmen and their families, sustain forward-based infrastructure, ensure strategic access to U.S. forces, assure allies and deter aggression. </a:t>
            </a:r>
          </a:p>
          <a:p>
            <a:pPr>
              <a:buFont typeface="Wingdings" panose="05000000000000000000" pitchFamily="2" charset="2"/>
              <a:buNone/>
            </a:pPr>
            <a:endPar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USAFE consists of:</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7 main operating bases </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114 geographically separated units.</a:t>
            </a:r>
          </a:p>
        </p:txBody>
      </p:sp>
      <p:sp>
        <p:nvSpPr>
          <p:cNvPr id="675843" name="Rectangle 3">
            <a:extLst>
              <a:ext uri="{FF2B5EF4-FFF2-40B4-BE49-F238E27FC236}">
                <a16:creationId xmlns:a16="http://schemas.microsoft.com/office/drawing/2014/main" id="{47C31957-7446-528E-A434-48E9F1848438}"/>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75844" name="Picture 4">
            <a:extLst>
              <a:ext uri="{FF2B5EF4-FFF2-40B4-BE49-F238E27FC236}">
                <a16:creationId xmlns:a16="http://schemas.microsoft.com/office/drawing/2014/main" id="{9AF6A272-6F6B-A1CB-3A92-C2E1DC427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75847" name="Rectangle 7">
            <a:extLst>
              <a:ext uri="{FF2B5EF4-FFF2-40B4-BE49-F238E27FC236}">
                <a16:creationId xmlns:a16="http://schemas.microsoft.com/office/drawing/2014/main" id="{FA4516F6-03EC-9ECF-E9B4-94EE9319C550}"/>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U.S. AIR FORCES IN EUROPE</a:t>
            </a:r>
            <a:r>
              <a:rPr lang="en-US" altLang="en-US" sz="1800" b="1">
                <a:effectLst>
                  <a:outerShdw blurRad="38100" dist="38100" dir="2700000" algn="tl">
                    <a:srgbClr val="000000"/>
                  </a:outerShdw>
                </a:effectLst>
                <a:latin typeface="Arial Black" panose="020B0A04020102020204" pitchFamily="34" charset="0"/>
              </a:rPr>
              <a:t>    </a:t>
            </a:r>
          </a:p>
        </p:txBody>
      </p:sp>
      <p:pic>
        <p:nvPicPr>
          <p:cNvPr id="675848" name="Picture 8">
            <a:extLst>
              <a:ext uri="{FF2B5EF4-FFF2-40B4-BE49-F238E27FC236}">
                <a16:creationId xmlns:a16="http://schemas.microsoft.com/office/drawing/2014/main" id="{BDCA91B0-835B-35A5-BD72-5E0D1E1C2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828800"/>
            <a:ext cx="1447800" cy="1423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2F00288-96DE-64A4-E84F-7571A982C2AC}"/>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D99AA84E-2914-1649-1B5D-35763D0FE49F}"/>
              </a:ext>
            </a:extLst>
          </p:cNvPr>
          <p:cNvSpPr>
            <a:spLocks noGrp="1"/>
          </p:cNvSpPr>
          <p:nvPr>
            <p:ph type="sldNum" sz="quarter" idx="12"/>
          </p:nvPr>
        </p:nvSpPr>
        <p:spPr/>
        <p:txBody>
          <a:bodyPr/>
          <a:lstStyle/>
          <a:p>
            <a:fld id="{CCAF1508-7096-4162-B81C-AB15589ED939}" type="slidenum">
              <a:rPr lang="en-US" altLang="en-US"/>
              <a:pPr/>
              <a:t>7</a:t>
            </a:fld>
            <a:endParaRPr lang="en-US" altLang="en-US"/>
          </a:p>
        </p:txBody>
      </p:sp>
      <p:sp>
        <p:nvSpPr>
          <p:cNvPr id="552962" name="Rectangle 2">
            <a:extLst>
              <a:ext uri="{FF2B5EF4-FFF2-40B4-BE49-F238E27FC236}">
                <a16:creationId xmlns:a16="http://schemas.microsoft.com/office/drawing/2014/main" id="{BC4494FF-8929-C076-EA6C-17A177242344}"/>
              </a:ext>
            </a:extLst>
          </p:cNvPr>
          <p:cNvSpPr>
            <a:spLocks noChangeArrowheads="1"/>
          </p:cNvSpPr>
          <p:nvPr/>
        </p:nvSpPr>
        <p:spPr bwMode="auto">
          <a:xfrm>
            <a:off x="304800" y="1524000"/>
            <a:ext cx="8610600" cy="50292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2800" b="1">
                <a:solidFill>
                  <a:srgbClr val="000066"/>
                </a:solidFill>
                <a:effectLst>
                  <a:outerShdw blurRad="38100" dist="38100" dir="2700000" algn="tl">
                    <a:srgbClr val="C0C0C0"/>
                  </a:outerShdw>
                </a:effectLst>
                <a:latin typeface="Arial" panose="020B0604020202020204" pitchFamily="34" charset="0"/>
              </a:rPr>
              <a:t>DOD Reorganization Act of 1958:</a:t>
            </a:r>
          </a:p>
          <a:p>
            <a:endParaRPr lang="en-US" altLang="en-US" sz="1000" b="1">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r>
              <a:rPr lang="en-US" altLang="en-US" sz="2800" b="1">
                <a:solidFill>
                  <a:srgbClr val="000066"/>
                </a:solidFill>
                <a:effectLst>
                  <a:outerShdw blurRad="38100" dist="38100" dir="2700000" algn="tl">
                    <a:srgbClr val="C0C0C0"/>
                  </a:outerShdw>
                </a:effectLst>
                <a:latin typeface="Arial" panose="020B0604020202020204" pitchFamily="34" charset="0"/>
              </a:rPr>
              <a:t> </a:t>
            </a:r>
            <a:r>
              <a:rPr lang="en-US" altLang="en-US" sz="2800">
                <a:solidFill>
                  <a:srgbClr val="000066"/>
                </a:solidFill>
                <a:effectLst>
                  <a:outerShdw blurRad="38100" dist="38100" dir="2700000" algn="tl">
                    <a:srgbClr val="C0C0C0"/>
                  </a:outerShdw>
                </a:effectLst>
                <a:latin typeface="Arial" panose="020B0604020202020204" pitchFamily="34" charset="0"/>
              </a:rPr>
              <a:t>Depts. of Army, Navy and Air Force eliminated </a:t>
            </a:r>
          </a:p>
          <a:p>
            <a:pPr>
              <a:buFont typeface="Wingdings" panose="05000000000000000000" pitchFamily="2" charset="2"/>
              <a:buNone/>
            </a:pPr>
            <a:r>
              <a:rPr lang="en-US" altLang="en-US" sz="2800">
                <a:solidFill>
                  <a:srgbClr val="000066"/>
                </a:solidFill>
                <a:effectLst>
                  <a:outerShdw blurRad="38100" dist="38100" dir="2700000" algn="tl">
                    <a:srgbClr val="C0C0C0"/>
                  </a:outerShdw>
                </a:effectLst>
                <a:latin typeface="Arial" panose="020B0604020202020204" pitchFamily="34" charset="0"/>
              </a:rPr>
              <a:t>     from chain of operational command.</a:t>
            </a:r>
          </a:p>
          <a:p>
            <a:pPr>
              <a:buFont typeface="Wingdings" panose="05000000000000000000" pitchFamily="2" charset="2"/>
              <a:buChar char="q"/>
            </a:pPr>
            <a:r>
              <a:rPr lang="en-US" altLang="en-US" sz="2800">
                <a:solidFill>
                  <a:srgbClr val="000066"/>
                </a:solidFill>
                <a:effectLst>
                  <a:outerShdw blurRad="38100" dist="38100" dir="2700000" algn="tl">
                    <a:srgbClr val="C0C0C0"/>
                  </a:outerShdw>
                </a:effectLst>
                <a:latin typeface="Arial" panose="020B0604020202020204" pitchFamily="34" charset="0"/>
              </a:rPr>
              <a:t> Commanders of unified and specified commands   </a:t>
            </a:r>
          </a:p>
          <a:p>
            <a:pPr>
              <a:buFont typeface="Wingdings" panose="05000000000000000000" pitchFamily="2" charset="2"/>
              <a:buNone/>
            </a:pPr>
            <a:r>
              <a:rPr lang="en-US" altLang="en-US" sz="2800">
                <a:solidFill>
                  <a:srgbClr val="000066"/>
                </a:solidFill>
                <a:effectLst>
                  <a:outerShdw blurRad="38100" dist="38100" dir="2700000" algn="tl">
                    <a:srgbClr val="C0C0C0"/>
                  </a:outerShdw>
                </a:effectLst>
                <a:latin typeface="Arial" panose="020B0604020202020204" pitchFamily="34" charset="0"/>
              </a:rPr>
              <a:t>     became responsible to the president and the </a:t>
            </a:r>
          </a:p>
          <a:p>
            <a:pPr>
              <a:buFont typeface="Wingdings" panose="05000000000000000000" pitchFamily="2" charset="2"/>
              <a:buNone/>
            </a:pPr>
            <a:r>
              <a:rPr lang="en-US" altLang="en-US" sz="2800">
                <a:solidFill>
                  <a:srgbClr val="000066"/>
                </a:solidFill>
                <a:effectLst>
                  <a:outerShdw blurRad="38100" dist="38100" dir="2700000" algn="tl">
                    <a:srgbClr val="C0C0C0"/>
                  </a:outerShdw>
                </a:effectLst>
                <a:latin typeface="Arial" panose="020B0604020202020204" pitchFamily="34" charset="0"/>
              </a:rPr>
              <a:t>     secretary of defense through the Joint Chiefs of           </a:t>
            </a:r>
          </a:p>
          <a:p>
            <a:pPr>
              <a:buFont typeface="Wingdings" panose="05000000000000000000" pitchFamily="2" charset="2"/>
              <a:buNone/>
            </a:pPr>
            <a:r>
              <a:rPr lang="en-US" altLang="en-US" sz="2800">
                <a:solidFill>
                  <a:srgbClr val="000066"/>
                </a:solidFill>
                <a:effectLst>
                  <a:outerShdw blurRad="38100" dist="38100" dir="2700000" algn="tl">
                    <a:srgbClr val="C0C0C0"/>
                  </a:outerShdw>
                </a:effectLst>
                <a:latin typeface="Arial" panose="020B0604020202020204" pitchFamily="34" charset="0"/>
              </a:rPr>
              <a:t>     Staff. </a:t>
            </a:r>
          </a:p>
          <a:p>
            <a:pPr>
              <a:buFont typeface="Wingdings" panose="05000000000000000000" pitchFamily="2" charset="2"/>
              <a:buChar char="q"/>
            </a:pPr>
            <a:r>
              <a:rPr lang="en-US" altLang="en-US" sz="2800">
                <a:solidFill>
                  <a:srgbClr val="000066"/>
                </a:solidFill>
                <a:effectLst>
                  <a:outerShdw blurRad="38100" dist="38100" dir="2700000" algn="tl">
                    <a:srgbClr val="C0C0C0"/>
                  </a:outerShdw>
                </a:effectLst>
                <a:latin typeface="Arial" panose="020B0604020202020204" pitchFamily="34" charset="0"/>
              </a:rPr>
              <a:t> Functions of military departments to those of: 	</a:t>
            </a:r>
          </a:p>
          <a:p>
            <a:pPr>
              <a:buFont typeface="Wingdings" panose="05000000000000000000" pitchFamily="2" charset="2"/>
              <a:buNone/>
            </a:pPr>
            <a:r>
              <a:rPr lang="en-US" altLang="en-US" sz="2800">
                <a:solidFill>
                  <a:srgbClr val="000066"/>
                </a:solidFill>
                <a:effectLst>
                  <a:outerShdw blurRad="38100" dist="38100" dir="2700000" algn="tl">
                    <a:srgbClr val="C0C0C0"/>
                  </a:outerShdw>
                </a:effectLst>
                <a:latin typeface="Arial" panose="020B0604020202020204" pitchFamily="34" charset="0"/>
              </a:rPr>
              <a:t>     Managing, organizing, training, equipping and 	</a:t>
            </a:r>
          </a:p>
          <a:p>
            <a:pPr>
              <a:buFont typeface="Wingdings" panose="05000000000000000000" pitchFamily="2" charset="2"/>
              <a:buNone/>
            </a:pPr>
            <a:r>
              <a:rPr lang="en-US" altLang="en-US" sz="2800">
                <a:solidFill>
                  <a:srgbClr val="000066"/>
                </a:solidFill>
                <a:effectLst>
                  <a:outerShdw blurRad="38100" dist="38100" dir="2700000" algn="tl">
                    <a:srgbClr val="C0C0C0"/>
                  </a:outerShdw>
                </a:effectLst>
                <a:latin typeface="Arial" panose="020B0604020202020204" pitchFamily="34" charset="0"/>
              </a:rPr>
              <a:t>     supporting combat forces for the unified and 	                </a:t>
            </a:r>
          </a:p>
          <a:p>
            <a:pPr>
              <a:buFont typeface="Wingdings" panose="05000000000000000000" pitchFamily="2" charset="2"/>
              <a:buNone/>
            </a:pPr>
            <a:r>
              <a:rPr lang="en-US" altLang="en-US" sz="2800">
                <a:solidFill>
                  <a:srgbClr val="000066"/>
                </a:solidFill>
                <a:effectLst>
                  <a:outerShdw blurRad="38100" dist="38100" dir="2700000" algn="tl">
                    <a:srgbClr val="C0C0C0"/>
                  </a:outerShdw>
                </a:effectLst>
                <a:latin typeface="Arial" panose="020B0604020202020204" pitchFamily="34" charset="0"/>
              </a:rPr>
              <a:t>     specified commands.</a:t>
            </a:r>
          </a:p>
        </p:txBody>
      </p:sp>
      <p:sp>
        <p:nvSpPr>
          <p:cNvPr id="552963" name="Rectangle 3">
            <a:extLst>
              <a:ext uri="{FF2B5EF4-FFF2-40B4-BE49-F238E27FC236}">
                <a16:creationId xmlns:a16="http://schemas.microsoft.com/office/drawing/2014/main" id="{CD1284F8-3143-A1D4-3DBA-3B1D2BC5B654}"/>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1 – Creation of the Air Force</a:t>
            </a:r>
          </a:p>
        </p:txBody>
      </p:sp>
      <p:pic>
        <p:nvPicPr>
          <p:cNvPr id="552964" name="Picture 4">
            <a:extLst>
              <a:ext uri="{FF2B5EF4-FFF2-40B4-BE49-F238E27FC236}">
                <a16:creationId xmlns:a16="http://schemas.microsoft.com/office/drawing/2014/main" id="{617497DB-39D8-61F9-BDD4-D02CD8096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97FF732-56B4-BDF6-6091-7E21CBA1ECEB}"/>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8AD290BB-625A-662C-6A12-2E37E3DBF6CB}"/>
              </a:ext>
            </a:extLst>
          </p:cNvPr>
          <p:cNvSpPr>
            <a:spLocks noGrp="1"/>
          </p:cNvSpPr>
          <p:nvPr>
            <p:ph type="sldNum" sz="quarter" idx="12"/>
          </p:nvPr>
        </p:nvSpPr>
        <p:spPr/>
        <p:txBody>
          <a:bodyPr/>
          <a:lstStyle/>
          <a:p>
            <a:fld id="{67F650A6-55A4-48BB-AE37-35E23A410FF3}" type="slidenum">
              <a:rPr lang="en-US" altLang="en-US"/>
              <a:pPr/>
              <a:t>70</a:t>
            </a:fld>
            <a:endParaRPr lang="en-US" altLang="en-US"/>
          </a:p>
        </p:txBody>
      </p:sp>
      <p:sp>
        <p:nvSpPr>
          <p:cNvPr id="677890" name="Rectangle 2">
            <a:extLst>
              <a:ext uri="{FF2B5EF4-FFF2-40B4-BE49-F238E27FC236}">
                <a16:creationId xmlns:a16="http://schemas.microsoft.com/office/drawing/2014/main" id="{F989DDA1-56B2-8AFE-6BFB-0B6770CE86D6}"/>
              </a:ext>
            </a:extLst>
          </p:cNvPr>
          <p:cNvSpPr>
            <a:spLocks noChangeArrowheads="1"/>
          </p:cNvSpPr>
          <p:nvPr/>
        </p:nvSpPr>
        <p:spPr bwMode="auto">
          <a:xfrm>
            <a:off x="685800" y="5486400"/>
            <a:ext cx="8001000" cy="914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CC0000"/>
                </a:solidFill>
                <a:effectLst>
                  <a:outerShdw blurRad="38100" dist="38100" dir="2700000" algn="tl">
                    <a:srgbClr val="C0C0C0"/>
                  </a:outerShdw>
                </a:effectLst>
                <a:latin typeface="Arial" panose="020B0604020202020204" pitchFamily="34" charset="0"/>
              </a:rPr>
              <a:t>AIR NATIONAL GUARD (ANG) </a:t>
            </a:r>
          </a:p>
          <a:p>
            <a:pPr algn="ctr"/>
            <a:r>
              <a:rPr lang="en-US" altLang="en-US" sz="2000">
                <a:solidFill>
                  <a:srgbClr val="000066"/>
                </a:solidFill>
                <a:effectLst>
                  <a:outerShdw blurRad="38100" dist="38100" dir="2700000" algn="tl">
                    <a:srgbClr val="C0C0C0"/>
                  </a:outerShdw>
                </a:effectLst>
                <a:latin typeface="Arial" panose="020B0604020202020204" pitchFamily="34" charset="0"/>
              </a:rPr>
              <a:t>Washington DC</a:t>
            </a:r>
          </a:p>
          <a:p>
            <a:pPr algn="ctr"/>
            <a:endParaRPr lang="en-US" altLang="en-US" sz="300">
              <a:solidFill>
                <a:srgbClr val="000066"/>
              </a:solidFill>
              <a:effectLst>
                <a:outerShdw blurRad="38100" dist="38100" dir="2700000" algn="tl">
                  <a:srgbClr val="C0C0C0"/>
                </a:outerShdw>
              </a:effectLst>
              <a:latin typeface="Arial" panose="020B0604020202020204" pitchFamily="34" charset="0"/>
            </a:endParaRPr>
          </a:p>
        </p:txBody>
      </p:sp>
      <p:sp>
        <p:nvSpPr>
          <p:cNvPr id="677891" name="Rectangle 3">
            <a:extLst>
              <a:ext uri="{FF2B5EF4-FFF2-40B4-BE49-F238E27FC236}">
                <a16:creationId xmlns:a16="http://schemas.microsoft.com/office/drawing/2014/main" id="{593E1E8B-ADDF-85F9-EEA0-D159D6AD2303}"/>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77892" name="Picture 4">
            <a:extLst>
              <a:ext uri="{FF2B5EF4-FFF2-40B4-BE49-F238E27FC236}">
                <a16:creationId xmlns:a16="http://schemas.microsoft.com/office/drawing/2014/main" id="{490CD772-64B6-33D5-2A4E-C0DCBA9DE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77894" name="Picture 6">
            <a:extLst>
              <a:ext uri="{FF2B5EF4-FFF2-40B4-BE49-F238E27FC236}">
                <a16:creationId xmlns:a16="http://schemas.microsoft.com/office/drawing/2014/main" id="{4AF5496A-4086-3A21-E215-2E803A584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295400"/>
            <a:ext cx="4108450" cy="4002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8E0B051-6BCD-B77D-29BD-5FB8D6877F15}"/>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BAC79622-232A-A6E8-B6CD-75554C25C2CD}"/>
              </a:ext>
            </a:extLst>
          </p:cNvPr>
          <p:cNvSpPr>
            <a:spLocks noGrp="1"/>
          </p:cNvSpPr>
          <p:nvPr>
            <p:ph type="sldNum" sz="quarter" idx="12"/>
          </p:nvPr>
        </p:nvSpPr>
        <p:spPr/>
        <p:txBody>
          <a:bodyPr/>
          <a:lstStyle/>
          <a:p>
            <a:fld id="{5D3B02BD-E432-47F3-8C58-9388C6B2BB12}" type="slidenum">
              <a:rPr lang="en-US" altLang="en-US"/>
              <a:pPr/>
              <a:t>71</a:t>
            </a:fld>
            <a:endParaRPr lang="en-US" altLang="en-US"/>
          </a:p>
        </p:txBody>
      </p:sp>
      <p:sp>
        <p:nvSpPr>
          <p:cNvPr id="679938" name="Rectangle 2">
            <a:extLst>
              <a:ext uri="{FF2B5EF4-FFF2-40B4-BE49-F238E27FC236}">
                <a16:creationId xmlns:a16="http://schemas.microsoft.com/office/drawing/2014/main" id="{DD3A3FAB-FFAB-E72D-6436-7D44742DA6E8}"/>
              </a:ext>
            </a:extLst>
          </p:cNvPr>
          <p:cNvSpPr>
            <a:spLocks noChangeArrowheads="1"/>
          </p:cNvSpPr>
          <p:nvPr/>
        </p:nvSpPr>
        <p:spPr bwMode="auto">
          <a:xfrm>
            <a:off x="4800600" y="2133600"/>
            <a:ext cx="3962400" cy="3733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 </a:t>
            </a:r>
            <a:r>
              <a:rPr lang="en-US" altLang="en-US" b="1">
                <a:solidFill>
                  <a:srgbClr val="000066"/>
                </a:solidFill>
                <a:effectLst>
                  <a:outerShdw blurRad="38100" dist="38100" dir="2700000" algn="tl">
                    <a:srgbClr val="C0C0C0"/>
                  </a:outerShdw>
                </a:effectLst>
                <a:latin typeface="Arial" panose="020B0604020202020204" pitchFamily="34" charset="0"/>
              </a:rPr>
              <a:t>Primary Mission:</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The Air National Guard has both a federal and state mission. </a:t>
            </a:r>
          </a:p>
          <a:p>
            <a:pPr>
              <a:buFont typeface="Wingdings" panose="05000000000000000000" pitchFamily="2" charset="2"/>
              <a:buNone/>
            </a:pPr>
            <a:endParaRPr lang="en-US" altLang="en-US" sz="9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1800">
                <a:solidFill>
                  <a:srgbClr val="000066"/>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The dual mission, a provision of the U. S. Constitution, results in each guardsman holding membership in the National Guard of his or her state and in the National Guard of the United States</a:t>
            </a:r>
          </a:p>
        </p:txBody>
      </p:sp>
      <p:sp>
        <p:nvSpPr>
          <p:cNvPr id="679939" name="Rectangle 3">
            <a:extLst>
              <a:ext uri="{FF2B5EF4-FFF2-40B4-BE49-F238E27FC236}">
                <a16:creationId xmlns:a16="http://schemas.microsoft.com/office/drawing/2014/main" id="{EC7E7E5B-F0F4-724B-8C76-5CAD963BA8F4}"/>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79940" name="Picture 4">
            <a:extLst>
              <a:ext uri="{FF2B5EF4-FFF2-40B4-BE49-F238E27FC236}">
                <a16:creationId xmlns:a16="http://schemas.microsoft.com/office/drawing/2014/main" id="{E8E1762B-41F0-1EB9-05DC-DB455DEB4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79941" name="Rectangle 5">
            <a:extLst>
              <a:ext uri="{FF2B5EF4-FFF2-40B4-BE49-F238E27FC236}">
                <a16:creationId xmlns:a16="http://schemas.microsoft.com/office/drawing/2014/main" id="{209BB683-6822-C840-19E4-8CAA2AD24956}"/>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NATIONAL GUARD</a:t>
            </a:r>
            <a:r>
              <a:rPr lang="en-US" altLang="en-US" sz="1800" b="1">
                <a:effectLst>
                  <a:outerShdw blurRad="38100" dist="38100" dir="2700000" algn="tl">
                    <a:srgbClr val="000000"/>
                  </a:outerShdw>
                </a:effectLst>
                <a:latin typeface="Arial Black" panose="020B0A04020102020204" pitchFamily="34" charset="0"/>
              </a:rPr>
              <a:t>    </a:t>
            </a:r>
          </a:p>
        </p:txBody>
      </p:sp>
      <p:sp>
        <p:nvSpPr>
          <p:cNvPr id="679942" name="Rectangle 6">
            <a:extLst>
              <a:ext uri="{FF2B5EF4-FFF2-40B4-BE49-F238E27FC236}">
                <a16:creationId xmlns:a16="http://schemas.microsoft.com/office/drawing/2014/main" id="{A2FEAA16-9518-A814-6DA5-5CDF53C902EC}"/>
              </a:ext>
            </a:extLst>
          </p:cNvPr>
          <p:cNvSpPr>
            <a:spLocks noChangeArrowheads="1"/>
          </p:cNvSpPr>
          <p:nvPr/>
        </p:nvSpPr>
        <p:spPr bwMode="auto">
          <a:xfrm>
            <a:off x="304800" y="5486400"/>
            <a:ext cx="3886200" cy="914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66"/>
                </a:solidFill>
                <a:latin typeface="Arial" panose="020B0604020202020204" pitchFamily="34" charset="0"/>
              </a:rPr>
              <a:t>Est: September 17, 1947</a:t>
            </a:r>
            <a:r>
              <a:rPr lang="en-US" altLang="en-US" sz="1800" b="1">
                <a:solidFill>
                  <a:srgbClr val="000066"/>
                </a:solidFill>
                <a:effectLst>
                  <a:outerShdw blurRad="38100" dist="38100" dir="2700000" algn="tl">
                    <a:srgbClr val="C0C0C0"/>
                  </a:outerShdw>
                </a:effectLst>
                <a:latin typeface="Arial" panose="020B0604020202020204" pitchFamily="34" charset="0"/>
              </a:rPr>
              <a:t> </a:t>
            </a:r>
          </a:p>
          <a:p>
            <a:endParaRPr lang="en-US" altLang="en-US" sz="500" b="1">
              <a:solidFill>
                <a:srgbClr val="000066"/>
              </a:solidFill>
              <a:effectLst>
                <a:outerShdw blurRad="38100" dist="38100" dir="2700000" algn="tl">
                  <a:srgbClr val="C0C0C0"/>
                </a:outerShdw>
              </a:effectLst>
              <a:latin typeface="Arial" panose="020B0604020202020204" pitchFamily="34" charset="0"/>
            </a:endParaRPr>
          </a:p>
          <a:p>
            <a:r>
              <a:rPr lang="en-US" altLang="en-US" sz="1800" b="1">
                <a:solidFill>
                  <a:srgbClr val="000066"/>
                </a:solidFill>
                <a:effectLst>
                  <a:outerShdw blurRad="38100" dist="38100" dir="2700000" algn="tl">
                    <a:srgbClr val="C0C0C0"/>
                  </a:outerShdw>
                </a:effectLst>
                <a:latin typeface="Arial" panose="020B0604020202020204" pitchFamily="34" charset="0"/>
              </a:rPr>
              <a:t>No Primary Units:</a:t>
            </a:r>
          </a:p>
          <a:p>
            <a:pPr>
              <a:buFont typeface="Wingdings" panose="05000000000000000000" pitchFamily="2" charset="2"/>
              <a:buNone/>
            </a:pPr>
            <a:endParaRPr lang="en-US" altLang="en-US" sz="1400" b="1">
              <a:solidFill>
                <a:srgbClr val="000066"/>
              </a:solidFill>
              <a:effectLst>
                <a:outerShdw blurRad="38100" dist="38100" dir="2700000" algn="tl">
                  <a:srgbClr val="C0C0C0"/>
                </a:outerShdw>
              </a:effectLst>
              <a:latin typeface="Arial" panose="020B0604020202020204" pitchFamily="34" charset="0"/>
            </a:endParaRPr>
          </a:p>
        </p:txBody>
      </p:sp>
      <p:pic>
        <p:nvPicPr>
          <p:cNvPr id="679944" name="Picture 8">
            <a:extLst>
              <a:ext uri="{FF2B5EF4-FFF2-40B4-BE49-F238E27FC236}">
                <a16:creationId xmlns:a16="http://schemas.microsoft.com/office/drawing/2014/main" id="{8C4CC634-7F8F-5501-5626-8C6B78AB8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09800"/>
            <a:ext cx="2590800" cy="2524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47DE8B3-151A-4CDA-4248-12AAAAEC2504}"/>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038D009F-F8D6-3731-40A7-8C7582E55853}"/>
              </a:ext>
            </a:extLst>
          </p:cNvPr>
          <p:cNvSpPr>
            <a:spLocks noGrp="1"/>
          </p:cNvSpPr>
          <p:nvPr>
            <p:ph type="sldNum" sz="quarter" idx="12"/>
          </p:nvPr>
        </p:nvSpPr>
        <p:spPr/>
        <p:txBody>
          <a:bodyPr/>
          <a:lstStyle/>
          <a:p>
            <a:fld id="{0F6AA109-7F1A-4811-B231-60D73369A82E}" type="slidenum">
              <a:rPr lang="en-US" altLang="en-US"/>
              <a:pPr/>
              <a:t>72</a:t>
            </a:fld>
            <a:endParaRPr lang="en-US" altLang="en-US"/>
          </a:p>
        </p:txBody>
      </p:sp>
      <p:sp>
        <p:nvSpPr>
          <p:cNvPr id="681986" name="Rectangle 2">
            <a:extLst>
              <a:ext uri="{FF2B5EF4-FFF2-40B4-BE49-F238E27FC236}">
                <a16:creationId xmlns:a16="http://schemas.microsoft.com/office/drawing/2014/main" id="{369DE965-2623-9E0E-4EEC-EC97EBBCA566}"/>
              </a:ext>
            </a:extLst>
          </p:cNvPr>
          <p:cNvSpPr>
            <a:spLocks noChangeArrowheads="1"/>
          </p:cNvSpPr>
          <p:nvPr/>
        </p:nvSpPr>
        <p:spPr bwMode="auto">
          <a:xfrm>
            <a:off x="457200" y="1828800"/>
            <a:ext cx="6553200" cy="39624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effectLst>
                  <a:outerShdw blurRad="38100" dist="38100" dir="2700000" algn="tl">
                    <a:srgbClr val="C0C0C0"/>
                  </a:outerShdw>
                </a:effectLst>
                <a:latin typeface="Arial" panose="020B0604020202020204" pitchFamily="34" charset="0"/>
              </a:rPr>
              <a:t>ANG Responsibilities – Federal Mission:</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To maintain well-trained, well-equipped units available for prompt mobilization during war and provide assistance during national emergencies, such as natural disasters or civil disturbances.</a:t>
            </a:r>
          </a:p>
          <a:p>
            <a:pPr>
              <a:buFont typeface="Wingdings" panose="05000000000000000000" pitchFamily="2" charset="2"/>
              <a:buChar char="q"/>
            </a:pPr>
            <a:endPar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 During peace, the combat-ready units and support units are assigned to Air Force major commands to carry out missions compatible with training, mobilization readiness, humanitarian and contingency operations.</a:t>
            </a:r>
          </a:p>
        </p:txBody>
      </p:sp>
      <p:sp>
        <p:nvSpPr>
          <p:cNvPr id="681987" name="Rectangle 3">
            <a:extLst>
              <a:ext uri="{FF2B5EF4-FFF2-40B4-BE49-F238E27FC236}">
                <a16:creationId xmlns:a16="http://schemas.microsoft.com/office/drawing/2014/main" id="{3820E2E9-85AE-DF73-C279-B5A17C3CA46D}"/>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81988" name="Picture 4">
            <a:extLst>
              <a:ext uri="{FF2B5EF4-FFF2-40B4-BE49-F238E27FC236}">
                <a16:creationId xmlns:a16="http://schemas.microsoft.com/office/drawing/2014/main" id="{67ACECCD-2A30-E3C9-58B1-C4234E4F4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81991" name="Rectangle 7">
            <a:extLst>
              <a:ext uri="{FF2B5EF4-FFF2-40B4-BE49-F238E27FC236}">
                <a16:creationId xmlns:a16="http://schemas.microsoft.com/office/drawing/2014/main" id="{027D1FBB-DC91-FE01-E407-5660597475B0}"/>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NATIONAL GUARD</a:t>
            </a:r>
            <a:r>
              <a:rPr lang="en-US" altLang="en-US" sz="1800" b="1">
                <a:effectLst>
                  <a:outerShdw blurRad="38100" dist="38100" dir="2700000" algn="tl">
                    <a:srgbClr val="000000"/>
                  </a:outerShdw>
                </a:effectLst>
                <a:latin typeface="Arial Black" panose="020B0A04020102020204" pitchFamily="34" charset="0"/>
              </a:rPr>
              <a:t>    </a:t>
            </a:r>
          </a:p>
        </p:txBody>
      </p:sp>
      <p:pic>
        <p:nvPicPr>
          <p:cNvPr id="681992" name="Picture 8">
            <a:extLst>
              <a:ext uri="{FF2B5EF4-FFF2-40B4-BE49-F238E27FC236}">
                <a16:creationId xmlns:a16="http://schemas.microsoft.com/office/drawing/2014/main" id="{75089B3C-B009-6111-52C6-C2AE648D6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828800"/>
            <a:ext cx="1752600" cy="1706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E233C89-170A-AB00-4806-2C4DECE49EBD}"/>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73C93875-2175-8D0A-53C5-7E0EA3E34675}"/>
              </a:ext>
            </a:extLst>
          </p:cNvPr>
          <p:cNvSpPr>
            <a:spLocks noGrp="1"/>
          </p:cNvSpPr>
          <p:nvPr>
            <p:ph type="sldNum" sz="quarter" idx="12"/>
          </p:nvPr>
        </p:nvSpPr>
        <p:spPr/>
        <p:txBody>
          <a:bodyPr/>
          <a:lstStyle/>
          <a:p>
            <a:fld id="{D20348B7-5BF7-410D-9339-8C0AD7671FE6}" type="slidenum">
              <a:rPr lang="en-US" altLang="en-US"/>
              <a:pPr/>
              <a:t>73</a:t>
            </a:fld>
            <a:endParaRPr lang="en-US" altLang="en-US"/>
          </a:p>
        </p:txBody>
      </p:sp>
      <p:sp>
        <p:nvSpPr>
          <p:cNvPr id="684034" name="Rectangle 2">
            <a:extLst>
              <a:ext uri="{FF2B5EF4-FFF2-40B4-BE49-F238E27FC236}">
                <a16:creationId xmlns:a16="http://schemas.microsoft.com/office/drawing/2014/main" id="{76E77B38-80F2-28C1-FE92-3E20A8C21438}"/>
              </a:ext>
            </a:extLst>
          </p:cNvPr>
          <p:cNvSpPr>
            <a:spLocks noChangeArrowheads="1"/>
          </p:cNvSpPr>
          <p:nvPr/>
        </p:nvSpPr>
        <p:spPr bwMode="auto">
          <a:xfrm>
            <a:off x="457200" y="1828800"/>
            <a:ext cx="6553200" cy="42672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effectLst>
                  <a:outerShdw blurRad="38100" dist="38100" dir="2700000" algn="tl">
                    <a:srgbClr val="C0C0C0"/>
                  </a:outerShdw>
                </a:effectLst>
                <a:latin typeface="Arial" panose="020B0604020202020204" pitchFamily="34" charset="0"/>
              </a:rPr>
              <a:t>ANG Responsibilities – Federal Mission:</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endPar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Air National Guard units may be activated in a number of ways as prescribed by public law. Most of the laws are found in Title 10 of the U.S. Code. </a:t>
            </a:r>
          </a:p>
          <a:p>
            <a:pPr>
              <a:buFont typeface="Wingdings" panose="05000000000000000000" pitchFamily="2" charset="2"/>
              <a:buChar char="q"/>
            </a:pPr>
            <a:endPar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The ANG provides almost half of the Air Force’s tactical airlift support, combat communications functions, aeromedical evacuation and aerial refueling. </a:t>
            </a:r>
          </a:p>
          <a:p>
            <a:pPr>
              <a:buFont typeface="Wingdings" panose="05000000000000000000" pitchFamily="2" charset="2"/>
              <a:buChar char="q"/>
            </a:pPr>
            <a:endPar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In addition, the ANG has total responsibility for air defense of the entire United States.</a:t>
            </a:r>
          </a:p>
        </p:txBody>
      </p:sp>
      <p:sp>
        <p:nvSpPr>
          <p:cNvPr id="684035" name="Rectangle 3">
            <a:extLst>
              <a:ext uri="{FF2B5EF4-FFF2-40B4-BE49-F238E27FC236}">
                <a16:creationId xmlns:a16="http://schemas.microsoft.com/office/drawing/2014/main" id="{B09C800E-7246-E1E6-A408-EA1915411D04}"/>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84036" name="Picture 4">
            <a:extLst>
              <a:ext uri="{FF2B5EF4-FFF2-40B4-BE49-F238E27FC236}">
                <a16:creationId xmlns:a16="http://schemas.microsoft.com/office/drawing/2014/main" id="{E653FEC7-48B1-AFB2-5B00-FC477BC64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84037" name="Rectangle 5">
            <a:extLst>
              <a:ext uri="{FF2B5EF4-FFF2-40B4-BE49-F238E27FC236}">
                <a16:creationId xmlns:a16="http://schemas.microsoft.com/office/drawing/2014/main" id="{5461F9AC-174C-1401-BB92-D5C9C192D198}"/>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NATIONAL GUARD</a:t>
            </a:r>
            <a:r>
              <a:rPr lang="en-US" altLang="en-US" sz="1800" b="1">
                <a:effectLst>
                  <a:outerShdw blurRad="38100" dist="38100" dir="2700000" algn="tl">
                    <a:srgbClr val="000000"/>
                  </a:outerShdw>
                </a:effectLst>
                <a:latin typeface="Arial Black" panose="020B0A04020102020204" pitchFamily="34" charset="0"/>
              </a:rPr>
              <a:t>    </a:t>
            </a:r>
          </a:p>
        </p:txBody>
      </p:sp>
      <p:pic>
        <p:nvPicPr>
          <p:cNvPr id="684038" name="Picture 6">
            <a:extLst>
              <a:ext uri="{FF2B5EF4-FFF2-40B4-BE49-F238E27FC236}">
                <a16:creationId xmlns:a16="http://schemas.microsoft.com/office/drawing/2014/main" id="{39C41E09-94A5-026B-A592-DE88BB50E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828800"/>
            <a:ext cx="1752600" cy="1706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6C027B-C76C-21BF-82BB-A49311E3BDF2}"/>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79623220-8A08-BF7A-8211-9DE5D87E73F3}"/>
              </a:ext>
            </a:extLst>
          </p:cNvPr>
          <p:cNvSpPr>
            <a:spLocks noGrp="1"/>
          </p:cNvSpPr>
          <p:nvPr>
            <p:ph type="sldNum" sz="quarter" idx="12"/>
          </p:nvPr>
        </p:nvSpPr>
        <p:spPr/>
        <p:txBody>
          <a:bodyPr/>
          <a:lstStyle/>
          <a:p>
            <a:fld id="{76BE0D7B-C2DB-418F-BB36-6F9BF3C525C5}" type="slidenum">
              <a:rPr lang="en-US" altLang="en-US"/>
              <a:pPr/>
              <a:t>74</a:t>
            </a:fld>
            <a:endParaRPr lang="en-US" altLang="en-US"/>
          </a:p>
        </p:txBody>
      </p:sp>
      <p:sp>
        <p:nvSpPr>
          <p:cNvPr id="686082" name="Rectangle 2">
            <a:extLst>
              <a:ext uri="{FF2B5EF4-FFF2-40B4-BE49-F238E27FC236}">
                <a16:creationId xmlns:a16="http://schemas.microsoft.com/office/drawing/2014/main" id="{BB239180-9EEC-857D-6F6A-9AAE44730EBF}"/>
              </a:ext>
            </a:extLst>
          </p:cNvPr>
          <p:cNvSpPr>
            <a:spLocks noChangeArrowheads="1"/>
          </p:cNvSpPr>
          <p:nvPr/>
        </p:nvSpPr>
        <p:spPr bwMode="auto">
          <a:xfrm>
            <a:off x="457200" y="1752600"/>
            <a:ext cx="6629400" cy="50292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effectLst>
                  <a:outerShdw blurRad="38100" dist="38100" dir="2700000" algn="tl">
                    <a:srgbClr val="C0C0C0"/>
                  </a:outerShdw>
                </a:effectLst>
                <a:latin typeface="Arial" panose="020B0604020202020204" pitchFamily="34" charset="0"/>
              </a:rPr>
              <a:t>ANG Responsibilities – State Mission:</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endPar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When ANG units are not mobilized or under federal control, they report to the governor of their respective state, territory or the commanding general of the District of Columbia National Guard.</a:t>
            </a:r>
          </a:p>
          <a:p>
            <a:pPr>
              <a:buFont typeface="Wingdings" panose="05000000000000000000" pitchFamily="2" charset="2"/>
              <a:buNone/>
            </a:pPr>
            <a:endParaRPr lang="en-US" altLang="en-US" sz="8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Each are supervised by the adjutant general of a state or territory.</a:t>
            </a:r>
          </a:p>
          <a:p>
            <a:pPr>
              <a:buFont typeface="Wingdings" panose="05000000000000000000" pitchFamily="2" charset="2"/>
              <a:buNone/>
            </a:pPr>
            <a:endParaRPr lang="en-US" altLang="en-US" sz="8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Under state law: provides protection of life, property and preserves peace, order and public safety.</a:t>
            </a:r>
          </a:p>
          <a:p>
            <a:pPr>
              <a:buFont typeface="Wingdings" panose="05000000000000000000" pitchFamily="2" charset="2"/>
              <a:buChar char="q"/>
            </a:pPr>
            <a:endParaRPr lang="en-US" altLang="en-US" sz="8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These missions are accomplished through emergency relief support during natural disasters; search and rescue operations; support to civil defense authorities; maintenance of vital public services and counterdrug operations.</a:t>
            </a:r>
          </a:p>
        </p:txBody>
      </p:sp>
      <p:sp>
        <p:nvSpPr>
          <p:cNvPr id="686083" name="Rectangle 3">
            <a:extLst>
              <a:ext uri="{FF2B5EF4-FFF2-40B4-BE49-F238E27FC236}">
                <a16:creationId xmlns:a16="http://schemas.microsoft.com/office/drawing/2014/main" id="{11CEFAAB-C14B-85C1-FB2E-123CA37B5269}"/>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86084" name="Picture 4">
            <a:extLst>
              <a:ext uri="{FF2B5EF4-FFF2-40B4-BE49-F238E27FC236}">
                <a16:creationId xmlns:a16="http://schemas.microsoft.com/office/drawing/2014/main" id="{17C9B8D2-2D30-CECA-57F0-5A0941021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86085" name="Rectangle 5">
            <a:extLst>
              <a:ext uri="{FF2B5EF4-FFF2-40B4-BE49-F238E27FC236}">
                <a16:creationId xmlns:a16="http://schemas.microsoft.com/office/drawing/2014/main" id="{8332E564-0395-6CA0-E9CF-B373BF68EC97}"/>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NATIONAL GUARD</a:t>
            </a:r>
            <a:r>
              <a:rPr lang="en-US" altLang="en-US" sz="1800" b="1">
                <a:effectLst>
                  <a:outerShdw blurRad="38100" dist="38100" dir="2700000" algn="tl">
                    <a:srgbClr val="000000"/>
                  </a:outerShdw>
                </a:effectLst>
                <a:latin typeface="Arial Black" panose="020B0A04020102020204" pitchFamily="34" charset="0"/>
              </a:rPr>
              <a:t>    </a:t>
            </a:r>
          </a:p>
        </p:txBody>
      </p:sp>
      <p:pic>
        <p:nvPicPr>
          <p:cNvPr id="686086" name="Picture 6">
            <a:extLst>
              <a:ext uri="{FF2B5EF4-FFF2-40B4-BE49-F238E27FC236}">
                <a16:creationId xmlns:a16="http://schemas.microsoft.com/office/drawing/2014/main" id="{B097C795-6110-7C7F-EF43-7F91E0F76D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828800"/>
            <a:ext cx="1752600" cy="1706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650EDDD-CD2C-F10E-812C-D7A356A092E0}"/>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DCCB360F-F30B-C8D9-45FF-BC9BA46A60E5}"/>
              </a:ext>
            </a:extLst>
          </p:cNvPr>
          <p:cNvSpPr>
            <a:spLocks noGrp="1"/>
          </p:cNvSpPr>
          <p:nvPr>
            <p:ph type="sldNum" sz="quarter" idx="12"/>
          </p:nvPr>
        </p:nvSpPr>
        <p:spPr/>
        <p:txBody>
          <a:bodyPr/>
          <a:lstStyle/>
          <a:p>
            <a:fld id="{2E980F43-30B8-48CB-966C-F1E2F7153BD1}" type="slidenum">
              <a:rPr lang="en-US" altLang="en-US"/>
              <a:pPr/>
              <a:t>75</a:t>
            </a:fld>
            <a:endParaRPr lang="en-US" altLang="en-US"/>
          </a:p>
        </p:txBody>
      </p:sp>
      <p:sp>
        <p:nvSpPr>
          <p:cNvPr id="688130" name="Rectangle 2">
            <a:extLst>
              <a:ext uri="{FF2B5EF4-FFF2-40B4-BE49-F238E27FC236}">
                <a16:creationId xmlns:a16="http://schemas.microsoft.com/office/drawing/2014/main" id="{93DEBE6B-07EB-AEB8-4947-D8E09D5B3C76}"/>
              </a:ext>
            </a:extLst>
          </p:cNvPr>
          <p:cNvSpPr>
            <a:spLocks noChangeArrowheads="1"/>
          </p:cNvSpPr>
          <p:nvPr/>
        </p:nvSpPr>
        <p:spPr bwMode="auto">
          <a:xfrm>
            <a:off x="457200" y="1905000"/>
            <a:ext cx="6629400" cy="4419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effectLst>
                  <a:outerShdw blurRad="38100" dist="38100" dir="2700000" algn="tl">
                    <a:srgbClr val="C0C0C0"/>
                  </a:outerShdw>
                </a:effectLst>
                <a:latin typeface="Arial" panose="020B0604020202020204" pitchFamily="34" charset="0"/>
              </a:rPr>
              <a:t>ANG Responsibilities – Flying Mission:</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endPar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Provides:</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100% of the interceptor</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64% of the air traffic control</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49% of the tactical airlift</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45% of the KC-135 refueling capability</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32 % of the general purpose fighter force</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23% of the rescue and recovery capability</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16% of tactical air support</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15% percent of the weather flight</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11% percent of the strategic airlift capability</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6% of the Air Force’s special operations capability.</a:t>
            </a:r>
          </a:p>
        </p:txBody>
      </p:sp>
      <p:sp>
        <p:nvSpPr>
          <p:cNvPr id="688131" name="Rectangle 3">
            <a:extLst>
              <a:ext uri="{FF2B5EF4-FFF2-40B4-BE49-F238E27FC236}">
                <a16:creationId xmlns:a16="http://schemas.microsoft.com/office/drawing/2014/main" id="{940B116F-D95E-95A0-889E-C95F8BA51827}"/>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88132" name="Picture 4">
            <a:extLst>
              <a:ext uri="{FF2B5EF4-FFF2-40B4-BE49-F238E27FC236}">
                <a16:creationId xmlns:a16="http://schemas.microsoft.com/office/drawing/2014/main" id="{2E4836F4-2313-633D-63A2-D2B303CC6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88133" name="Rectangle 5">
            <a:extLst>
              <a:ext uri="{FF2B5EF4-FFF2-40B4-BE49-F238E27FC236}">
                <a16:creationId xmlns:a16="http://schemas.microsoft.com/office/drawing/2014/main" id="{61730496-DF4F-195E-65B1-02788F686435}"/>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NATIONAL GUARD</a:t>
            </a:r>
            <a:r>
              <a:rPr lang="en-US" altLang="en-US" sz="1800" b="1">
                <a:effectLst>
                  <a:outerShdw blurRad="38100" dist="38100" dir="2700000" algn="tl">
                    <a:srgbClr val="000000"/>
                  </a:outerShdw>
                </a:effectLst>
                <a:latin typeface="Arial Black" panose="020B0A04020102020204" pitchFamily="34" charset="0"/>
              </a:rPr>
              <a:t>    </a:t>
            </a:r>
          </a:p>
        </p:txBody>
      </p:sp>
      <p:pic>
        <p:nvPicPr>
          <p:cNvPr id="688134" name="Picture 6">
            <a:extLst>
              <a:ext uri="{FF2B5EF4-FFF2-40B4-BE49-F238E27FC236}">
                <a16:creationId xmlns:a16="http://schemas.microsoft.com/office/drawing/2014/main" id="{3FCBCA1B-74C2-69FA-5BC5-746F04ED66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951038"/>
            <a:ext cx="1752600" cy="1706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1A09826-0C05-4D8F-C1F0-E1399E76202A}"/>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E4F1F12C-E7B7-CB5E-1CD3-C9FCD7AA47C3}"/>
              </a:ext>
            </a:extLst>
          </p:cNvPr>
          <p:cNvSpPr>
            <a:spLocks noGrp="1"/>
          </p:cNvSpPr>
          <p:nvPr>
            <p:ph type="sldNum" sz="quarter" idx="12"/>
          </p:nvPr>
        </p:nvSpPr>
        <p:spPr/>
        <p:txBody>
          <a:bodyPr/>
          <a:lstStyle/>
          <a:p>
            <a:fld id="{F061EA19-99FA-47C0-8A11-80C9871D62D2}" type="slidenum">
              <a:rPr lang="en-US" altLang="en-US"/>
              <a:pPr/>
              <a:t>76</a:t>
            </a:fld>
            <a:endParaRPr lang="en-US" altLang="en-US"/>
          </a:p>
        </p:txBody>
      </p:sp>
      <p:sp>
        <p:nvSpPr>
          <p:cNvPr id="692226" name="Rectangle 2">
            <a:extLst>
              <a:ext uri="{FF2B5EF4-FFF2-40B4-BE49-F238E27FC236}">
                <a16:creationId xmlns:a16="http://schemas.microsoft.com/office/drawing/2014/main" id="{6656C4DE-FB1C-CB41-0FA5-9CD34DA9A22B}"/>
              </a:ext>
            </a:extLst>
          </p:cNvPr>
          <p:cNvSpPr>
            <a:spLocks noChangeArrowheads="1"/>
          </p:cNvSpPr>
          <p:nvPr/>
        </p:nvSpPr>
        <p:spPr bwMode="auto">
          <a:xfrm>
            <a:off x="457200" y="1905000"/>
            <a:ext cx="6629400" cy="4419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effectLst>
                  <a:outerShdw blurRad="38100" dist="38100" dir="2700000" algn="tl">
                    <a:srgbClr val="C0C0C0"/>
                  </a:outerShdw>
                </a:effectLst>
                <a:latin typeface="Arial" panose="020B0604020202020204" pitchFamily="34" charset="0"/>
              </a:rPr>
              <a:t>ANG Responsibilities – Support Activity:</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endPar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Provides:</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100% of the aircraft control and warning forces</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80% of combat communication</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74% percent of the installation engineering capability</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68 % of the air control support forces</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49% of the civil engineering forces</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38% of the security forces</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96% of the mobile airborne fire fighting system forces</a:t>
            </a:r>
          </a:p>
          <a:p>
            <a:pPr lvl="1">
              <a:buFont typeface="Wingdings" panose="05000000000000000000" pitchFamily="2" charset="2"/>
              <a:buChar char="q"/>
            </a:pPr>
            <a:r>
              <a:rPr lang="en-US" altLang="en-US" sz="2000">
                <a:solidFill>
                  <a:srgbClr val="000066"/>
                </a:solidFill>
                <a:latin typeface="Arial" panose="020B0604020202020204" pitchFamily="34" charset="0"/>
                <a:ea typeface="Times New Roman" panose="02020603050405020304" pitchFamily="18" charset="0"/>
                <a:cs typeface="Arial" panose="020B0604020202020204" pitchFamily="34" charset="0"/>
              </a:rPr>
              <a:t>14 % of aerial port operations capability.</a:t>
            </a:r>
          </a:p>
        </p:txBody>
      </p:sp>
      <p:sp>
        <p:nvSpPr>
          <p:cNvPr id="692227" name="Rectangle 3">
            <a:extLst>
              <a:ext uri="{FF2B5EF4-FFF2-40B4-BE49-F238E27FC236}">
                <a16:creationId xmlns:a16="http://schemas.microsoft.com/office/drawing/2014/main" id="{8BE5605C-E8E9-21CA-9E2A-3D96C7B8EE4B}"/>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6 – Air Force Major Commands</a:t>
            </a:r>
          </a:p>
        </p:txBody>
      </p:sp>
      <p:pic>
        <p:nvPicPr>
          <p:cNvPr id="692228" name="Picture 4">
            <a:extLst>
              <a:ext uri="{FF2B5EF4-FFF2-40B4-BE49-F238E27FC236}">
                <a16:creationId xmlns:a16="http://schemas.microsoft.com/office/drawing/2014/main" id="{508122CF-90BC-6CCC-DB5F-EDDC97769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92229" name="Rectangle 5">
            <a:extLst>
              <a:ext uri="{FF2B5EF4-FFF2-40B4-BE49-F238E27FC236}">
                <a16:creationId xmlns:a16="http://schemas.microsoft.com/office/drawing/2014/main" id="{0102DF57-B8C7-63CF-9922-A14585C655BE}"/>
              </a:ext>
            </a:extLst>
          </p:cNvPr>
          <p:cNvSpPr>
            <a:spLocks noChangeArrowheads="1"/>
          </p:cNvSpPr>
          <p:nvPr/>
        </p:nvSpPr>
        <p:spPr bwMode="auto">
          <a:xfrm>
            <a:off x="1905000" y="1295400"/>
            <a:ext cx="6248400" cy="381000"/>
          </a:xfrm>
          <a:prstGeom prst="rect">
            <a:avLst/>
          </a:prstGeom>
          <a:solidFill>
            <a:srgbClr val="CC0000"/>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Black" panose="020B0A04020102020204" pitchFamily="34" charset="0"/>
              </a:rPr>
              <a:t>AIR NATIONAL GUARD</a:t>
            </a:r>
            <a:r>
              <a:rPr lang="en-US" altLang="en-US" sz="1800" b="1">
                <a:effectLst>
                  <a:outerShdw blurRad="38100" dist="38100" dir="2700000" algn="tl">
                    <a:srgbClr val="000000"/>
                  </a:outerShdw>
                </a:effectLst>
                <a:latin typeface="Arial Black" panose="020B0A04020102020204" pitchFamily="34" charset="0"/>
              </a:rPr>
              <a:t>    </a:t>
            </a:r>
          </a:p>
        </p:txBody>
      </p:sp>
      <p:pic>
        <p:nvPicPr>
          <p:cNvPr id="692230" name="Picture 6">
            <a:extLst>
              <a:ext uri="{FF2B5EF4-FFF2-40B4-BE49-F238E27FC236}">
                <a16:creationId xmlns:a16="http://schemas.microsoft.com/office/drawing/2014/main" id="{4F0EA19D-7D0E-F50E-DAE7-9ED89F649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951038"/>
            <a:ext cx="1752600" cy="1706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73D9697-924E-5893-0EC4-5AD6FB6C451A}"/>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155D8ABD-0326-8F9B-682E-C1A3E9836123}"/>
              </a:ext>
            </a:extLst>
          </p:cNvPr>
          <p:cNvSpPr>
            <a:spLocks noGrp="1"/>
          </p:cNvSpPr>
          <p:nvPr>
            <p:ph type="sldNum" sz="quarter" idx="12"/>
          </p:nvPr>
        </p:nvSpPr>
        <p:spPr/>
        <p:txBody>
          <a:bodyPr/>
          <a:lstStyle/>
          <a:p>
            <a:fld id="{3A496E1C-6836-4160-92F5-CD989F490C7E}" type="slidenum">
              <a:rPr lang="en-US" altLang="en-US"/>
              <a:pPr/>
              <a:t>77</a:t>
            </a:fld>
            <a:endParaRPr lang="en-US" altLang="en-US"/>
          </a:p>
        </p:txBody>
      </p:sp>
      <p:sp>
        <p:nvSpPr>
          <p:cNvPr id="611330" name="Rectangle 2">
            <a:extLst>
              <a:ext uri="{FF2B5EF4-FFF2-40B4-BE49-F238E27FC236}">
                <a16:creationId xmlns:a16="http://schemas.microsoft.com/office/drawing/2014/main" id="{ACDC4B64-9196-F6EC-2757-24797B3213FF}"/>
              </a:ext>
            </a:extLst>
          </p:cNvPr>
          <p:cNvSpPr>
            <a:spLocks noChangeArrowheads="1"/>
          </p:cNvSpPr>
          <p:nvPr/>
        </p:nvSpPr>
        <p:spPr bwMode="auto">
          <a:xfrm>
            <a:off x="228600" y="3276600"/>
            <a:ext cx="8610600" cy="7620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sz="4000" b="1">
                <a:solidFill>
                  <a:srgbClr val="CC0000"/>
                </a:solidFill>
                <a:effectLst>
                  <a:outerShdw blurRad="38100" dist="38100" dir="2700000" algn="tl">
                    <a:srgbClr val="C0C0C0"/>
                  </a:outerShdw>
                </a:effectLst>
                <a:latin typeface="Arial" panose="020B0604020202020204" pitchFamily="34" charset="0"/>
              </a:rPr>
              <a:t>Sec 7: INFORMATION SOURCES</a:t>
            </a:r>
            <a:endParaRPr lang="en-US" altLang="en-US" sz="3200" b="1">
              <a:solidFill>
                <a:srgbClr val="CC0000"/>
              </a:solidFill>
              <a:effectLst>
                <a:outerShdw blurRad="38100" dist="38100" dir="2700000" algn="tl">
                  <a:srgbClr val="C0C0C0"/>
                </a:outerShdw>
              </a:effectLst>
              <a:latin typeface="Arial" panose="020B0604020202020204" pitchFamily="34" charset="0"/>
            </a:endParaRPr>
          </a:p>
        </p:txBody>
      </p:sp>
      <p:sp>
        <p:nvSpPr>
          <p:cNvPr id="611331" name="Rectangle 3">
            <a:extLst>
              <a:ext uri="{FF2B5EF4-FFF2-40B4-BE49-F238E27FC236}">
                <a16:creationId xmlns:a16="http://schemas.microsoft.com/office/drawing/2014/main" id="{B4CCB59C-D645-842D-5307-B13693AF1720}"/>
              </a:ext>
            </a:extLst>
          </p:cNvPr>
          <p:cNvSpPr>
            <a:spLocks noRot="1" noChangeArrowheads="1"/>
          </p:cNvSpPr>
          <p:nvPr/>
        </p:nvSpPr>
        <p:spPr bwMode="auto">
          <a:xfrm>
            <a:off x="2286000" y="609600"/>
            <a:ext cx="6553200" cy="5334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eaLnBrk="1" hangingPunct="1">
              <a:lnSpc>
                <a:spcPct val="90000"/>
              </a:lnSpc>
              <a:buFont typeface="Wingdings" panose="05000000000000000000" pitchFamily="2" charset="2"/>
              <a:buNone/>
            </a:pPr>
            <a:r>
              <a:rPr lang="en-US" altLang="en-US" sz="2700" b="1">
                <a:solidFill>
                  <a:srgbClr val="000066"/>
                </a:solidFill>
              </a:rPr>
              <a:t> USAF ORGANIZATION &amp; STRUCTURE</a:t>
            </a:r>
          </a:p>
        </p:txBody>
      </p:sp>
      <p:pic>
        <p:nvPicPr>
          <p:cNvPr id="611332" name="Picture 4">
            <a:extLst>
              <a:ext uri="{FF2B5EF4-FFF2-40B4-BE49-F238E27FC236}">
                <a16:creationId xmlns:a16="http://schemas.microsoft.com/office/drawing/2014/main" id="{01D59D01-6E97-B22E-4B5C-F61955762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EDA736D-F1B5-92F4-E52D-D2BD30FAEC87}"/>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0342F930-78AD-66ED-2091-1969CBAABE91}"/>
              </a:ext>
            </a:extLst>
          </p:cNvPr>
          <p:cNvSpPr>
            <a:spLocks noGrp="1"/>
          </p:cNvSpPr>
          <p:nvPr>
            <p:ph type="sldNum" sz="quarter" idx="12"/>
          </p:nvPr>
        </p:nvSpPr>
        <p:spPr/>
        <p:txBody>
          <a:bodyPr/>
          <a:lstStyle/>
          <a:p>
            <a:fld id="{333069A0-8ED4-4B05-A6A1-0AFEEEBD6958}" type="slidenum">
              <a:rPr lang="en-US" altLang="en-US"/>
              <a:pPr/>
              <a:t>78</a:t>
            </a:fld>
            <a:endParaRPr lang="en-US" altLang="en-US"/>
          </a:p>
        </p:txBody>
      </p:sp>
      <p:sp>
        <p:nvSpPr>
          <p:cNvPr id="613378" name="Rectangle 2">
            <a:extLst>
              <a:ext uri="{FF2B5EF4-FFF2-40B4-BE49-F238E27FC236}">
                <a16:creationId xmlns:a16="http://schemas.microsoft.com/office/drawing/2014/main" id="{AE0387FD-55D8-4A9E-3119-03343F6CDB49}"/>
              </a:ext>
            </a:extLst>
          </p:cNvPr>
          <p:cNvSpPr>
            <a:spLocks noChangeArrowheads="1"/>
          </p:cNvSpPr>
          <p:nvPr/>
        </p:nvSpPr>
        <p:spPr bwMode="auto">
          <a:xfrm>
            <a:off x="304800" y="1828800"/>
            <a:ext cx="8610600" cy="4495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rPr>
              <a:t> </a:t>
            </a:r>
            <a:r>
              <a:rPr lang="en-US" altLang="en-US" sz="1800">
                <a:solidFill>
                  <a:srgbClr val="000066"/>
                </a:solidFill>
                <a:effectLst>
                  <a:outerShdw blurRad="38100" dist="38100" dir="2700000" algn="tl">
                    <a:srgbClr val="C0C0C0"/>
                  </a:outerShdw>
                </a:effectLst>
                <a:latin typeface="Arial" panose="020B0604020202020204" pitchFamily="34" charset="0"/>
              </a:rPr>
              <a:t>The following are excellent Websites or Magazines on current Air Force Ops &amp; Weapon Systems, etc:</a:t>
            </a:r>
          </a:p>
          <a:p>
            <a:endParaRPr lang="en-US" altLang="en-US" sz="1800">
              <a:solidFill>
                <a:srgbClr val="000066"/>
              </a:solidFill>
              <a:effectLst>
                <a:outerShdw blurRad="38100" dist="38100" dir="2700000" algn="tl">
                  <a:srgbClr val="C0C0C0"/>
                </a:outerShdw>
              </a:effectLst>
              <a:latin typeface="Arial" panose="020B0604020202020204" pitchFamily="34" charset="0"/>
            </a:endParaRPr>
          </a:p>
          <a:p>
            <a:r>
              <a:rPr lang="en-US" altLang="en-US" sz="1800" b="1" i="1" u="sng">
                <a:solidFill>
                  <a:srgbClr val="000066"/>
                </a:solidFill>
                <a:effectLst>
                  <a:outerShdw blurRad="38100" dist="38100" dir="2700000" algn="tl">
                    <a:srgbClr val="C0C0C0"/>
                  </a:outerShdw>
                </a:effectLst>
                <a:latin typeface="Arial" panose="020B0604020202020204" pitchFamily="34" charset="0"/>
              </a:rPr>
              <a:t>WEB SITES</a:t>
            </a:r>
            <a:r>
              <a:rPr lang="en-US" altLang="en-US" sz="1800" b="1">
                <a:solidFill>
                  <a:srgbClr val="000066"/>
                </a:solidFill>
                <a:effectLst>
                  <a:outerShdw blurRad="38100" dist="38100" dir="2700000" algn="tl">
                    <a:srgbClr val="C0C0C0"/>
                  </a:outerShdw>
                </a:effectLst>
                <a:latin typeface="Arial" panose="020B0604020202020204" pitchFamily="34" charset="0"/>
              </a:rPr>
              <a:t>:</a:t>
            </a:r>
          </a:p>
          <a:p>
            <a:r>
              <a:rPr lang="en-US" altLang="en-US" sz="1800">
                <a:solidFill>
                  <a:srgbClr val="000066"/>
                </a:solidFill>
                <a:effectLst>
                  <a:outerShdw blurRad="38100" dist="38100" dir="2700000" algn="tl">
                    <a:srgbClr val="C0C0C0"/>
                  </a:outerShdw>
                </a:effectLst>
                <a:latin typeface="Arial" panose="020B0604020202020204" pitchFamily="34" charset="0"/>
              </a:rPr>
              <a:t>Air Force Web Site: 	http://www.af.mil/</a:t>
            </a:r>
          </a:p>
          <a:p>
            <a:r>
              <a:rPr lang="en-US" altLang="en-US" sz="1800">
                <a:solidFill>
                  <a:srgbClr val="000066"/>
                </a:solidFill>
                <a:effectLst>
                  <a:outerShdw blurRad="38100" dist="38100" dir="2700000" algn="tl">
                    <a:srgbClr val="C0C0C0"/>
                  </a:outerShdw>
                </a:effectLst>
                <a:latin typeface="Arial" panose="020B0604020202020204" pitchFamily="34" charset="0"/>
              </a:rPr>
              <a:t>Military.com:		http://www.military.com/</a:t>
            </a:r>
          </a:p>
          <a:p>
            <a:r>
              <a:rPr lang="en-US" altLang="en-US" sz="1800">
                <a:solidFill>
                  <a:srgbClr val="000066"/>
                </a:solidFill>
                <a:effectLst>
                  <a:outerShdw blurRad="38100" dist="38100" dir="2700000" algn="tl">
                    <a:srgbClr val="C0C0C0"/>
                  </a:outerShdw>
                </a:effectLst>
                <a:latin typeface="Arial" panose="020B0604020202020204" pitchFamily="34" charset="0"/>
              </a:rPr>
              <a:t>Global Security.org	http://www.globalsecurity.org/    (Paid Subscript.)</a:t>
            </a:r>
          </a:p>
          <a:p>
            <a:endParaRPr lang="en-US" altLang="en-US" sz="1800" b="1" u="sng">
              <a:solidFill>
                <a:srgbClr val="000066"/>
              </a:solidFill>
              <a:effectLst>
                <a:outerShdw blurRad="38100" dist="38100" dir="2700000" algn="tl">
                  <a:srgbClr val="C0C0C0"/>
                </a:outerShdw>
              </a:effectLst>
              <a:latin typeface="Arial" panose="020B0604020202020204" pitchFamily="34" charset="0"/>
            </a:endParaRPr>
          </a:p>
          <a:p>
            <a:r>
              <a:rPr lang="en-US" altLang="en-US" sz="1800" b="1" u="sng">
                <a:solidFill>
                  <a:srgbClr val="000066"/>
                </a:solidFill>
                <a:effectLst>
                  <a:outerShdw blurRad="38100" dist="38100" dir="2700000" algn="tl">
                    <a:srgbClr val="C0C0C0"/>
                  </a:outerShdw>
                </a:effectLst>
                <a:latin typeface="Arial" panose="020B0604020202020204" pitchFamily="34" charset="0"/>
              </a:rPr>
              <a:t>NEWSPAPERS/MAGAZINES:</a:t>
            </a:r>
          </a:p>
          <a:p>
            <a:r>
              <a:rPr lang="en-US" altLang="en-US" sz="1800">
                <a:solidFill>
                  <a:srgbClr val="000066"/>
                </a:solidFill>
                <a:effectLst>
                  <a:outerShdw blurRad="38100" dist="38100" dir="2700000" algn="tl">
                    <a:srgbClr val="C0C0C0"/>
                  </a:outerShdw>
                </a:effectLst>
                <a:latin typeface="Arial" panose="020B0604020202020204" pitchFamily="34" charset="0"/>
              </a:rPr>
              <a:t>Air Force Magazine	http://www.airforcemag.com/</a:t>
            </a:r>
          </a:p>
          <a:p>
            <a:r>
              <a:rPr lang="en-US" altLang="en-US" sz="1800">
                <a:solidFill>
                  <a:srgbClr val="000066"/>
                </a:solidFill>
                <a:effectLst>
                  <a:outerShdw blurRad="38100" dist="38100" dir="2700000" algn="tl">
                    <a:srgbClr val="C0C0C0"/>
                  </a:outerShdw>
                </a:effectLst>
                <a:latin typeface="Arial" panose="020B0604020202020204" pitchFamily="34" charset="0"/>
              </a:rPr>
              <a:t>Air Force Times		http://www.airforcetimes.com/</a:t>
            </a:r>
            <a:r>
              <a:rPr lang="en-US" altLang="en-US" sz="1800" b="1">
                <a:solidFill>
                  <a:srgbClr val="000066"/>
                </a:solidFill>
                <a:effectLst>
                  <a:outerShdw blurRad="38100" dist="38100" dir="2700000" algn="tl">
                    <a:srgbClr val="C0C0C0"/>
                  </a:outerShdw>
                </a:effectLst>
                <a:latin typeface="Arial" panose="020B0604020202020204" pitchFamily="34" charset="0"/>
              </a:rPr>
              <a:t>	</a:t>
            </a:r>
          </a:p>
          <a:p>
            <a:endParaRPr lang="en-US" altLang="en-US" sz="1800" b="1">
              <a:solidFill>
                <a:srgbClr val="000066"/>
              </a:solidFill>
              <a:effectLst>
                <a:outerShdw blurRad="38100" dist="38100" dir="2700000" algn="tl">
                  <a:srgbClr val="C0C0C0"/>
                </a:outerShdw>
              </a:effectLst>
              <a:latin typeface="Arial" panose="020B0604020202020204" pitchFamily="34" charset="0"/>
            </a:endParaRPr>
          </a:p>
          <a:p>
            <a:pPr>
              <a:buFontTx/>
              <a:buChar char="•"/>
            </a:pPr>
            <a:r>
              <a:rPr lang="en-US" altLang="en-US" sz="1800" b="1">
                <a:solidFill>
                  <a:srgbClr val="000066"/>
                </a:solidFill>
                <a:effectLst>
                  <a:outerShdw blurRad="38100" dist="38100" dir="2700000" algn="tl">
                    <a:srgbClr val="C0C0C0"/>
                  </a:outerShdw>
                </a:effectLst>
                <a:latin typeface="Arial" panose="020B0604020202020204" pitchFamily="34" charset="0"/>
              </a:rPr>
              <a:t>NOTE: </a:t>
            </a:r>
            <a:r>
              <a:rPr lang="en-US" altLang="en-US" sz="1800">
                <a:solidFill>
                  <a:srgbClr val="000066"/>
                </a:solidFill>
                <a:effectLst>
                  <a:outerShdw blurRad="38100" dist="38100" dir="2700000" algn="tl">
                    <a:srgbClr val="C0C0C0"/>
                  </a:outerShdw>
                </a:effectLst>
                <a:latin typeface="Arial" panose="020B0604020202020204" pitchFamily="34" charset="0"/>
              </a:rPr>
              <a:t>Numerous other sources are listed in the USAF Explorers Web Site IN THE “Library &amp; Links” TAB</a:t>
            </a:r>
          </a:p>
          <a:p>
            <a:pPr lvl="2">
              <a:buFontTx/>
              <a:buChar char="•"/>
            </a:pPr>
            <a:r>
              <a:rPr lang="en-US" altLang="en-US" sz="1800">
                <a:solidFill>
                  <a:srgbClr val="000066"/>
                </a:solidFill>
                <a:effectLst>
                  <a:outerShdw blurRad="38100" dist="38100" dir="2700000" algn="tl">
                    <a:srgbClr val="C0C0C0"/>
                  </a:outerShdw>
                </a:effectLst>
                <a:latin typeface="Arial" panose="020B0604020202020204" pitchFamily="34" charset="0"/>
              </a:rPr>
              <a:t>http://www.usafexplorers.org/</a:t>
            </a:r>
          </a:p>
          <a:p>
            <a:r>
              <a:rPr lang="en-US" altLang="en-US" sz="900" b="1">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None/>
            </a:pPr>
            <a:r>
              <a:rPr lang="en-US" altLang="en-US" b="1">
                <a:solidFill>
                  <a:srgbClr val="000066"/>
                </a:solidFill>
                <a:effectLst>
                  <a:outerShdw blurRad="38100" dist="38100" dir="2700000" algn="tl">
                    <a:srgbClr val="C0C0C0"/>
                  </a:outerShdw>
                </a:effectLst>
                <a:latin typeface="Arial" panose="020B0604020202020204" pitchFamily="34" charset="0"/>
              </a:rPr>
              <a:t>  </a:t>
            </a:r>
          </a:p>
        </p:txBody>
      </p:sp>
      <p:sp>
        <p:nvSpPr>
          <p:cNvPr id="613379" name="Rectangle 3">
            <a:extLst>
              <a:ext uri="{FF2B5EF4-FFF2-40B4-BE49-F238E27FC236}">
                <a16:creationId xmlns:a16="http://schemas.microsoft.com/office/drawing/2014/main" id="{0E753280-CD7F-C3A2-CBD0-1A7226A80092}"/>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7 – Information Sources</a:t>
            </a:r>
          </a:p>
        </p:txBody>
      </p:sp>
      <p:pic>
        <p:nvPicPr>
          <p:cNvPr id="613380" name="Picture 4">
            <a:extLst>
              <a:ext uri="{FF2B5EF4-FFF2-40B4-BE49-F238E27FC236}">
                <a16:creationId xmlns:a16="http://schemas.microsoft.com/office/drawing/2014/main" id="{63C1EB4D-1451-44D8-EB74-831A1DAEF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ABC5E9-770A-8A3C-2A2B-386161C749C3}"/>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2F362468-5606-1405-AFB5-E3B80E253453}"/>
              </a:ext>
            </a:extLst>
          </p:cNvPr>
          <p:cNvSpPr>
            <a:spLocks noGrp="1"/>
          </p:cNvSpPr>
          <p:nvPr>
            <p:ph type="sldNum" sz="quarter" idx="12"/>
          </p:nvPr>
        </p:nvSpPr>
        <p:spPr/>
        <p:txBody>
          <a:bodyPr/>
          <a:lstStyle/>
          <a:p>
            <a:fld id="{B905FB14-9CA9-4BB8-AE8F-62D185097EAB}" type="slidenum">
              <a:rPr lang="en-US" altLang="en-US"/>
              <a:pPr/>
              <a:t>79</a:t>
            </a:fld>
            <a:endParaRPr lang="en-US" altLang="en-US"/>
          </a:p>
        </p:txBody>
      </p:sp>
      <p:sp>
        <p:nvSpPr>
          <p:cNvPr id="405507" name="Rectangle 3">
            <a:extLst>
              <a:ext uri="{FF2B5EF4-FFF2-40B4-BE49-F238E27FC236}">
                <a16:creationId xmlns:a16="http://schemas.microsoft.com/office/drawing/2014/main" id="{8B89E86E-BE78-0697-05E2-C5C08020A29E}"/>
              </a:ext>
            </a:extLst>
          </p:cNvPr>
          <p:cNvSpPr>
            <a:spLocks noChangeArrowheads="1"/>
          </p:cNvSpPr>
          <p:nvPr/>
        </p:nvSpPr>
        <p:spPr bwMode="auto">
          <a:xfrm>
            <a:off x="228600" y="1600200"/>
            <a:ext cx="8458200" cy="44958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Times New Roman" panose="02020603050405020304" pitchFamily="18" charset="0"/>
              </a:defRPr>
            </a:lvl1pPr>
            <a:lvl2pPr marL="1066800" indent="-609600">
              <a:defRPr sz="2400">
                <a:solidFill>
                  <a:schemeClr val="tx1"/>
                </a:solidFill>
                <a:latin typeface="Times New Roman" panose="02020603050405020304" pitchFamily="18" charset="0"/>
              </a:defRPr>
            </a:lvl2pPr>
            <a:lvl3pPr marL="1524000" indent="-609600">
              <a:defRPr sz="2400">
                <a:solidFill>
                  <a:schemeClr val="tx1"/>
                </a:solidFill>
                <a:latin typeface="Times New Roman" panose="02020603050405020304" pitchFamily="18" charset="0"/>
              </a:defRPr>
            </a:lvl3pPr>
            <a:lvl4pPr marL="1981200" indent="-609600">
              <a:defRPr sz="2400">
                <a:solidFill>
                  <a:schemeClr val="tx1"/>
                </a:solidFill>
                <a:latin typeface="Times New Roman" panose="02020603050405020304" pitchFamily="18" charset="0"/>
              </a:defRPr>
            </a:lvl4pPr>
            <a:lvl5pPr marL="2438400" indent="-609600">
              <a:defRPr sz="2400">
                <a:solidFill>
                  <a:schemeClr val="tx1"/>
                </a:solidFill>
                <a:latin typeface="Times New Roman" panose="02020603050405020304" pitchFamily="18" charset="0"/>
              </a:defRPr>
            </a:lvl5pPr>
            <a:lvl6pPr marL="2895600" indent="-609600" fontAlgn="base">
              <a:spcBef>
                <a:spcPct val="0"/>
              </a:spcBef>
              <a:spcAft>
                <a:spcPct val="0"/>
              </a:spcAft>
              <a:defRPr sz="2400">
                <a:solidFill>
                  <a:schemeClr val="tx1"/>
                </a:solidFill>
                <a:latin typeface="Times New Roman" panose="02020603050405020304" pitchFamily="18" charset="0"/>
              </a:defRPr>
            </a:lvl6pPr>
            <a:lvl7pPr marL="3352800" indent="-609600" fontAlgn="base">
              <a:spcBef>
                <a:spcPct val="0"/>
              </a:spcBef>
              <a:spcAft>
                <a:spcPct val="0"/>
              </a:spcAft>
              <a:defRPr sz="2400">
                <a:solidFill>
                  <a:schemeClr val="tx1"/>
                </a:solidFill>
                <a:latin typeface="Times New Roman" panose="02020603050405020304" pitchFamily="18" charset="0"/>
              </a:defRPr>
            </a:lvl7pPr>
            <a:lvl8pPr marL="3810000" indent="-609600" fontAlgn="base">
              <a:spcBef>
                <a:spcPct val="0"/>
              </a:spcBef>
              <a:spcAft>
                <a:spcPct val="0"/>
              </a:spcAft>
              <a:defRPr sz="2400">
                <a:solidFill>
                  <a:schemeClr val="tx1"/>
                </a:solidFill>
                <a:latin typeface="Times New Roman" panose="02020603050405020304" pitchFamily="18" charset="0"/>
              </a:defRPr>
            </a:lvl8pPr>
            <a:lvl9pPr marL="4267200" indent="-609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b="1">
                <a:solidFill>
                  <a:srgbClr val="000066"/>
                </a:solidFill>
                <a:latin typeface="Arial" panose="020B0604020202020204" pitchFamily="34" charset="0"/>
                <a:ea typeface="Times New Roman" panose="02020603050405020304" pitchFamily="18" charset="0"/>
                <a:cs typeface="Arial" panose="020B0604020202020204" pitchFamily="34" charset="0"/>
              </a:rPr>
              <a:t>  </a:t>
            </a:r>
            <a:r>
              <a:rPr lang="en-US" altLang="en-US" sz="6600" b="1">
                <a:solidFill>
                  <a:srgbClr val="000066"/>
                </a:solidFill>
                <a:latin typeface="Arial" panose="020B0604020202020204" pitchFamily="34" charset="0"/>
                <a:ea typeface="Times New Roman" panose="02020603050405020304" pitchFamily="18" charset="0"/>
                <a:cs typeface="Arial" panose="020B0604020202020204" pitchFamily="34" charset="0"/>
              </a:rPr>
              <a:t>END of</a:t>
            </a:r>
          </a:p>
          <a:p>
            <a:pPr lvl="1" algn="ctr" eaLnBrk="1" hangingPunct="1">
              <a:lnSpc>
                <a:spcPct val="90000"/>
              </a:lnSpc>
              <a:spcBef>
                <a:spcPct val="20000"/>
              </a:spcBef>
              <a:buFont typeface="Wingdings" panose="05000000000000000000" pitchFamily="2" charset="2"/>
              <a:buNone/>
            </a:pPr>
            <a:r>
              <a:rPr lang="en-US" altLang="en-US" sz="6600" b="1">
                <a:solidFill>
                  <a:srgbClr val="000066"/>
                </a:solidFill>
                <a:latin typeface="Arial" panose="020B0604020202020204" pitchFamily="34" charset="0"/>
                <a:ea typeface="Times New Roman" panose="02020603050405020304" pitchFamily="18" charset="0"/>
                <a:cs typeface="Arial" panose="020B0604020202020204" pitchFamily="34" charset="0"/>
              </a:rPr>
              <a:t> </a:t>
            </a:r>
            <a:r>
              <a:rPr lang="en-US" altLang="en-US" sz="4800" b="1">
                <a:solidFill>
                  <a:srgbClr val="000066"/>
                </a:solidFill>
                <a:latin typeface="Arial" panose="020B0604020202020204" pitchFamily="34" charset="0"/>
                <a:ea typeface="Times New Roman" panose="02020603050405020304" pitchFamily="18" charset="0"/>
                <a:cs typeface="Arial" panose="020B0604020202020204" pitchFamily="34" charset="0"/>
              </a:rPr>
              <a:t>USAF ORGANIZATION &amp; STRUCTURE</a:t>
            </a:r>
          </a:p>
          <a:p>
            <a:pPr lvl="1" algn="ctr" eaLnBrk="1" hangingPunct="1">
              <a:lnSpc>
                <a:spcPct val="90000"/>
              </a:lnSpc>
              <a:spcBef>
                <a:spcPct val="20000"/>
              </a:spcBef>
              <a:buFont typeface="Wingdings" panose="05000000000000000000" pitchFamily="2" charset="2"/>
              <a:buNone/>
            </a:pPr>
            <a:endParaRPr lang="en-US" altLang="en-US" sz="2000" b="1">
              <a:solidFill>
                <a:srgbClr val="000066"/>
              </a:solidFill>
              <a:latin typeface="Arial" panose="020B0604020202020204" pitchFamily="34" charset="0"/>
              <a:ea typeface="Times New Roman" panose="02020603050405020304" pitchFamily="18" charset="0"/>
              <a:cs typeface="Arial" panose="020B0604020202020204" pitchFamily="34" charset="0"/>
            </a:endParaRPr>
          </a:p>
          <a:p>
            <a:pPr lvl="1" algn="ctr" eaLnBrk="1" hangingPunct="1">
              <a:lnSpc>
                <a:spcPct val="90000"/>
              </a:lnSpc>
              <a:spcBef>
                <a:spcPct val="20000"/>
              </a:spcBef>
              <a:buFont typeface="Wingdings" panose="05000000000000000000" pitchFamily="2" charset="2"/>
              <a:buNone/>
            </a:pPr>
            <a:r>
              <a:rPr lang="en-US" altLang="en-US" sz="4800" b="1">
                <a:solidFill>
                  <a:srgbClr val="000066"/>
                </a:solidFill>
                <a:latin typeface="Arial" panose="020B0604020202020204" pitchFamily="34" charset="0"/>
                <a:ea typeface="Times New Roman" panose="02020603050405020304" pitchFamily="18" charset="0"/>
                <a:cs typeface="Arial" panose="020B0604020202020204" pitchFamily="34" charset="0"/>
              </a:rPr>
              <a:t>… Take 5 Min. Break!</a:t>
            </a:r>
          </a:p>
        </p:txBody>
      </p:sp>
      <p:pic>
        <p:nvPicPr>
          <p:cNvPr id="405513" name="Picture 9">
            <a:extLst>
              <a:ext uri="{FF2B5EF4-FFF2-40B4-BE49-F238E27FC236}">
                <a16:creationId xmlns:a16="http://schemas.microsoft.com/office/drawing/2014/main" id="{6193D371-23B4-DEAB-BEF8-85B46CA78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405514" name="Rectangle 10">
            <a:extLst>
              <a:ext uri="{FF2B5EF4-FFF2-40B4-BE49-F238E27FC236}">
                <a16:creationId xmlns:a16="http://schemas.microsoft.com/office/drawing/2014/main" id="{B936CD63-9650-C904-0C53-E732E4F90FDA}"/>
              </a:ext>
            </a:extLst>
          </p:cNvPr>
          <p:cNvSpPr>
            <a:spLocks noRot="1" noChangeArrowheads="1"/>
          </p:cNvSpPr>
          <p:nvPr/>
        </p:nvSpPr>
        <p:spPr bwMode="auto">
          <a:xfrm>
            <a:off x="1600200" y="304800"/>
            <a:ext cx="7086600" cy="914400"/>
          </a:xfrm>
          <a:prstGeom prst="rect">
            <a:avLst/>
          </a:prstGeom>
          <a:solidFill>
            <a:srgbClr val="FFFFFF"/>
          </a:solidFill>
          <a:ln w="381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pPr eaLnBrk="1" hangingPunct="1"/>
            <a:r>
              <a:rPr lang="en-US" altLang="en-US" sz="2800">
                <a:solidFill>
                  <a:srgbClr val="000000"/>
                </a:solidFill>
                <a:latin typeface="Arial Black" panose="020B0A04020102020204" pitchFamily="34" charset="0"/>
              </a:rPr>
              <a:t>OFFICER CANDIDATE SCHOOL</a:t>
            </a:r>
            <a:br>
              <a:rPr lang="en-US" altLang="en-US" sz="2800">
                <a:solidFill>
                  <a:srgbClr val="000099"/>
                </a:solidFill>
                <a:latin typeface="Arial Black" panose="020B0A04020102020204" pitchFamily="34" charset="0"/>
              </a:rPr>
            </a:br>
            <a:r>
              <a:rPr lang="en-US" altLang="en-US" sz="2400">
                <a:solidFill>
                  <a:srgbClr val="000099"/>
                </a:solidFill>
                <a:latin typeface="Arial Black" panose="020B0A04020102020204" pitchFamily="34" charset="0"/>
              </a:rPr>
              <a:t>USAF ORGANIZATION &amp; STRUCTURE</a:t>
            </a:r>
            <a:endParaRPr lang="en-US" altLang="en-US" sz="2400" b="1" i="1">
              <a:solidFill>
                <a:srgbClr val="CC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5219B77-90F3-2F99-9238-E6C7D23B1B56}"/>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66A09669-40FB-4D3E-9851-417E06493C1E}"/>
              </a:ext>
            </a:extLst>
          </p:cNvPr>
          <p:cNvSpPr>
            <a:spLocks noGrp="1"/>
          </p:cNvSpPr>
          <p:nvPr>
            <p:ph type="sldNum" sz="quarter" idx="12"/>
          </p:nvPr>
        </p:nvSpPr>
        <p:spPr/>
        <p:txBody>
          <a:bodyPr/>
          <a:lstStyle/>
          <a:p>
            <a:fld id="{44B62BF7-69F4-4E40-AA46-301EB297FD66}" type="slidenum">
              <a:rPr lang="en-US" altLang="en-US"/>
              <a:pPr/>
              <a:t>8</a:t>
            </a:fld>
            <a:endParaRPr lang="en-US" altLang="en-US"/>
          </a:p>
        </p:txBody>
      </p:sp>
      <p:sp>
        <p:nvSpPr>
          <p:cNvPr id="548866" name="Rectangle 2">
            <a:extLst>
              <a:ext uri="{FF2B5EF4-FFF2-40B4-BE49-F238E27FC236}">
                <a16:creationId xmlns:a16="http://schemas.microsoft.com/office/drawing/2014/main" id="{E5863D50-F8AC-18AA-5733-75EAAF8776C4}"/>
              </a:ext>
            </a:extLst>
          </p:cNvPr>
          <p:cNvSpPr>
            <a:spLocks noChangeArrowheads="1"/>
          </p:cNvSpPr>
          <p:nvPr/>
        </p:nvSpPr>
        <p:spPr bwMode="auto">
          <a:xfrm>
            <a:off x="304800" y="2286000"/>
            <a:ext cx="8610600" cy="7620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sz="4000" b="1">
                <a:solidFill>
                  <a:srgbClr val="CC0000"/>
                </a:solidFill>
                <a:effectLst>
                  <a:outerShdw blurRad="38100" dist="38100" dir="2700000" algn="tl">
                    <a:srgbClr val="C0C0C0"/>
                  </a:outerShdw>
                </a:effectLst>
                <a:latin typeface="Arial" panose="020B0604020202020204" pitchFamily="34" charset="0"/>
              </a:rPr>
              <a:t>Sec 2: THE AIR FORCE SHIELD</a:t>
            </a:r>
            <a:endParaRPr lang="en-US" altLang="en-US" sz="3200" b="1">
              <a:solidFill>
                <a:srgbClr val="CC0000"/>
              </a:solidFill>
              <a:effectLst>
                <a:outerShdw blurRad="38100" dist="38100" dir="2700000" algn="tl">
                  <a:srgbClr val="C0C0C0"/>
                </a:outerShdw>
              </a:effectLst>
              <a:latin typeface="Arial" panose="020B0604020202020204" pitchFamily="34" charset="0"/>
            </a:endParaRPr>
          </a:p>
        </p:txBody>
      </p:sp>
      <p:sp>
        <p:nvSpPr>
          <p:cNvPr id="548867" name="Rectangle 3">
            <a:extLst>
              <a:ext uri="{FF2B5EF4-FFF2-40B4-BE49-F238E27FC236}">
                <a16:creationId xmlns:a16="http://schemas.microsoft.com/office/drawing/2014/main" id="{FAA7105A-8EB7-6F28-833B-DAC77584D9EB}"/>
              </a:ext>
            </a:extLst>
          </p:cNvPr>
          <p:cNvSpPr>
            <a:spLocks noRot="1" noChangeArrowheads="1"/>
          </p:cNvSpPr>
          <p:nvPr/>
        </p:nvSpPr>
        <p:spPr bwMode="auto">
          <a:xfrm>
            <a:off x="2286000" y="609600"/>
            <a:ext cx="6553200" cy="5334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eaLnBrk="1" hangingPunct="1">
              <a:lnSpc>
                <a:spcPct val="90000"/>
              </a:lnSpc>
              <a:buFont typeface="Wingdings" panose="05000000000000000000" pitchFamily="2" charset="2"/>
              <a:buNone/>
            </a:pPr>
            <a:r>
              <a:rPr lang="en-US" altLang="en-US" sz="2700" b="1">
                <a:solidFill>
                  <a:srgbClr val="000066"/>
                </a:solidFill>
              </a:rPr>
              <a:t> USAF ORGANIZATION &amp; STRUCTURE</a:t>
            </a:r>
          </a:p>
        </p:txBody>
      </p:sp>
      <p:pic>
        <p:nvPicPr>
          <p:cNvPr id="548868" name="Picture 4">
            <a:extLst>
              <a:ext uri="{FF2B5EF4-FFF2-40B4-BE49-F238E27FC236}">
                <a16:creationId xmlns:a16="http://schemas.microsoft.com/office/drawing/2014/main" id="{01CC1153-FBE3-FB12-CB19-C1C2F3C4E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48869" name="Picture 5">
            <a:extLst>
              <a:ext uri="{FF2B5EF4-FFF2-40B4-BE49-F238E27FC236}">
                <a16:creationId xmlns:a16="http://schemas.microsoft.com/office/drawing/2014/main" id="{284A0259-624A-8BFE-038B-0E2BDBFC52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124200"/>
            <a:ext cx="3352800" cy="3349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BD0A50-21D0-DA2A-3E80-FB51640FACC6}"/>
              </a:ext>
            </a:extLst>
          </p:cNvPr>
          <p:cNvSpPr>
            <a:spLocks noGrp="1"/>
          </p:cNvSpPr>
          <p:nvPr>
            <p:ph type="dt" sz="half" idx="10"/>
          </p:nvPr>
        </p:nvSpPr>
        <p:spPr/>
        <p:txBody>
          <a:bodyPr/>
          <a:lstStyle/>
          <a:p>
            <a:r>
              <a:rPr lang="en-US" altLang="en-US"/>
              <a:t>October, 2014</a:t>
            </a:r>
          </a:p>
        </p:txBody>
      </p:sp>
      <p:sp>
        <p:nvSpPr>
          <p:cNvPr id="3" name="Slide Number Placeholder 5">
            <a:extLst>
              <a:ext uri="{FF2B5EF4-FFF2-40B4-BE49-F238E27FC236}">
                <a16:creationId xmlns:a16="http://schemas.microsoft.com/office/drawing/2014/main" id="{02BFBCDB-4568-27C8-4506-4BD2A1DE2742}"/>
              </a:ext>
            </a:extLst>
          </p:cNvPr>
          <p:cNvSpPr>
            <a:spLocks noGrp="1"/>
          </p:cNvSpPr>
          <p:nvPr>
            <p:ph type="sldNum" sz="quarter" idx="12"/>
          </p:nvPr>
        </p:nvSpPr>
        <p:spPr/>
        <p:txBody>
          <a:bodyPr/>
          <a:lstStyle/>
          <a:p>
            <a:fld id="{5790759F-245B-4721-B3AB-924091D24371}" type="slidenum">
              <a:rPr lang="en-US" altLang="en-US"/>
              <a:pPr/>
              <a:t>9</a:t>
            </a:fld>
            <a:endParaRPr lang="en-US" altLang="en-US"/>
          </a:p>
        </p:txBody>
      </p:sp>
      <p:sp>
        <p:nvSpPr>
          <p:cNvPr id="550914" name="Rectangle 2">
            <a:extLst>
              <a:ext uri="{FF2B5EF4-FFF2-40B4-BE49-F238E27FC236}">
                <a16:creationId xmlns:a16="http://schemas.microsoft.com/office/drawing/2014/main" id="{F1721892-2700-AB3B-20F5-244E65F1F5BE}"/>
              </a:ext>
            </a:extLst>
          </p:cNvPr>
          <p:cNvSpPr>
            <a:spLocks noChangeArrowheads="1"/>
          </p:cNvSpPr>
          <p:nvPr/>
        </p:nvSpPr>
        <p:spPr bwMode="auto">
          <a:xfrm>
            <a:off x="4038600" y="1524000"/>
            <a:ext cx="4724400" cy="4800600"/>
          </a:xfrm>
          <a:prstGeom prst="rect">
            <a:avLst/>
          </a:prstGeom>
          <a:solidFill>
            <a:srgbClr val="FFFFFF"/>
          </a:solidFill>
          <a:ln w="508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2800" b="1">
                <a:solidFill>
                  <a:srgbClr val="000066"/>
                </a:solidFill>
                <a:effectLst>
                  <a:outerShdw blurRad="38100" dist="38100" dir="2700000" algn="tl">
                    <a:srgbClr val="C0C0C0"/>
                  </a:outerShdw>
                </a:effectLst>
                <a:latin typeface="Arial" panose="020B0604020202020204" pitchFamily="34" charset="0"/>
              </a:rPr>
              <a:t>Official Colors</a:t>
            </a:r>
          </a:p>
          <a:p>
            <a:pPr>
              <a:buFont typeface="Wingdings" panose="05000000000000000000" pitchFamily="2" charset="2"/>
              <a:buChar char="q"/>
            </a:pPr>
            <a:r>
              <a:rPr lang="en-US" altLang="en-US" sz="2800">
                <a:solidFill>
                  <a:srgbClr val="000066"/>
                </a:solidFill>
                <a:effectLst>
                  <a:outerShdw blurRad="38100" dist="38100" dir="2700000" algn="tl">
                    <a:srgbClr val="C0C0C0"/>
                  </a:outerShdw>
                </a:effectLst>
                <a:latin typeface="Arial" panose="020B0604020202020204" pitchFamily="34" charset="0"/>
              </a:rPr>
              <a:t> Ultramarine blue and Air Force yellow appear predominantly on the Air Force Seal.</a:t>
            </a:r>
          </a:p>
          <a:p>
            <a:pPr>
              <a:buFont typeface="Wingdings" panose="05000000000000000000" pitchFamily="2" charset="2"/>
              <a:buNone/>
            </a:pPr>
            <a:endParaRPr lang="en-US" altLang="en-US" sz="900">
              <a:solidFill>
                <a:srgbClr val="000066"/>
              </a:solidFill>
              <a:effectLst>
                <a:outerShdw blurRad="38100" dist="38100" dir="2700000" algn="tl">
                  <a:srgbClr val="C0C0C0"/>
                </a:outerShdw>
              </a:effectLst>
              <a:latin typeface="Arial" panose="020B0604020202020204" pitchFamily="34" charset="0"/>
            </a:endParaRPr>
          </a:p>
          <a:p>
            <a:pPr>
              <a:buFont typeface="Wingdings" panose="05000000000000000000" pitchFamily="2" charset="2"/>
              <a:buChar char="q"/>
            </a:pPr>
            <a:r>
              <a:rPr lang="en-US" altLang="en-US" sz="2800">
                <a:solidFill>
                  <a:srgbClr val="000066"/>
                </a:solidFill>
                <a:effectLst>
                  <a:outerShdw blurRad="38100" dist="38100" dir="2700000" algn="tl">
                    <a:srgbClr val="C0C0C0"/>
                  </a:outerShdw>
                </a:effectLst>
                <a:latin typeface="Arial" panose="020B0604020202020204" pitchFamily="34" charset="0"/>
              </a:rPr>
              <a:t>  The circular background of the seal is ultramarine blue.</a:t>
            </a:r>
          </a:p>
          <a:p>
            <a:pPr>
              <a:buFont typeface="Wingdings" panose="05000000000000000000" pitchFamily="2" charset="2"/>
              <a:buNone/>
            </a:pPr>
            <a:r>
              <a:rPr lang="en-US" altLang="en-US" sz="900">
                <a:solidFill>
                  <a:srgbClr val="000066"/>
                </a:solidFill>
                <a:effectLst>
                  <a:outerShdw blurRad="38100" dist="38100" dir="2700000" algn="tl">
                    <a:srgbClr val="C0C0C0"/>
                  </a:outerShdw>
                </a:effectLst>
                <a:latin typeface="Arial" panose="020B0604020202020204" pitchFamily="34" charset="0"/>
              </a:rPr>
              <a:t>  </a:t>
            </a:r>
          </a:p>
          <a:p>
            <a:pPr>
              <a:buFont typeface="Wingdings" panose="05000000000000000000" pitchFamily="2" charset="2"/>
              <a:buChar char="q"/>
            </a:pPr>
            <a:r>
              <a:rPr lang="en-US" altLang="en-US" sz="2800">
                <a:solidFill>
                  <a:srgbClr val="000066"/>
                </a:solidFill>
                <a:effectLst>
                  <a:outerShdw blurRad="38100" dist="38100" dir="2700000" algn="tl">
                    <a:srgbClr val="C0C0C0"/>
                  </a:outerShdw>
                </a:effectLst>
                <a:latin typeface="Arial" panose="020B0604020202020204" pitchFamily="34" charset="0"/>
              </a:rPr>
              <a:t> The trim is Air Force yellow.</a:t>
            </a:r>
          </a:p>
        </p:txBody>
      </p:sp>
      <p:sp>
        <p:nvSpPr>
          <p:cNvPr id="550915" name="Rectangle 3">
            <a:extLst>
              <a:ext uri="{FF2B5EF4-FFF2-40B4-BE49-F238E27FC236}">
                <a16:creationId xmlns:a16="http://schemas.microsoft.com/office/drawing/2014/main" id="{99A7A5B6-41C8-AAC5-E076-562BC19B634D}"/>
              </a:ext>
            </a:extLst>
          </p:cNvPr>
          <p:cNvSpPr>
            <a:spLocks noRot="1" noChangeArrowheads="1"/>
          </p:cNvSpPr>
          <p:nvPr/>
        </p:nvSpPr>
        <p:spPr bwMode="auto">
          <a:xfrm>
            <a:off x="1828800" y="304800"/>
            <a:ext cx="6553200" cy="838200"/>
          </a:xfrm>
          <a:prstGeom prst="rect">
            <a:avLst/>
          </a:prstGeom>
          <a:solidFill>
            <a:srgbClr val="FFFFFF"/>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C0C0C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C0C0C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C0C0C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400" b="1">
                <a:solidFill>
                  <a:srgbClr val="000066"/>
                </a:solidFill>
              </a:rPr>
              <a:t>USAF ORGANIZATION &amp; STRUCTURE</a:t>
            </a:r>
          </a:p>
          <a:p>
            <a:pPr algn="ctr" eaLnBrk="1" hangingPunct="1">
              <a:lnSpc>
                <a:spcPct val="80000"/>
              </a:lnSpc>
              <a:buFont typeface="Wingdings" panose="05000000000000000000" pitchFamily="2" charset="2"/>
              <a:buNone/>
            </a:pPr>
            <a:r>
              <a:rPr lang="en-US" altLang="en-US" sz="2400" b="1">
                <a:solidFill>
                  <a:srgbClr val="000066"/>
                </a:solidFill>
              </a:rPr>
              <a:t>  </a:t>
            </a:r>
            <a:r>
              <a:rPr lang="en-US" altLang="en-US" sz="2400"/>
              <a:t> </a:t>
            </a:r>
            <a:r>
              <a:rPr lang="en-US" altLang="en-US" sz="2400" b="1">
                <a:solidFill>
                  <a:srgbClr val="CC0000"/>
                </a:solidFill>
              </a:rPr>
              <a:t>Sec. 2 – The Air Force Shield</a:t>
            </a:r>
          </a:p>
        </p:txBody>
      </p:sp>
      <p:pic>
        <p:nvPicPr>
          <p:cNvPr id="550916" name="Picture 4">
            <a:extLst>
              <a:ext uri="{FF2B5EF4-FFF2-40B4-BE49-F238E27FC236}">
                <a16:creationId xmlns:a16="http://schemas.microsoft.com/office/drawing/2014/main" id="{B340E453-C067-AE59-CE33-12AD48500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50918" name="Picture 6">
            <a:extLst>
              <a:ext uri="{FF2B5EF4-FFF2-40B4-BE49-F238E27FC236}">
                <a16:creationId xmlns:a16="http://schemas.microsoft.com/office/drawing/2014/main" id="{46828B83-E6A8-FDF7-EA32-5BD0740A7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81200"/>
            <a:ext cx="3581400" cy="3578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Clouds</Template>
  <TotalTime>7660</TotalTime>
  <Words>5753</Words>
  <Application>Microsoft Office PowerPoint</Application>
  <PresentationFormat>Letter Paper (8.5x11 in)</PresentationFormat>
  <Paragraphs>1001</Paragraphs>
  <Slides>79</Slides>
  <Notes>76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Times New Roman</vt:lpstr>
      <vt:lpstr>Arial</vt:lpstr>
      <vt:lpstr>Wingdings</vt:lpstr>
      <vt:lpstr>Arial Black</vt:lpstr>
      <vt:lpstr>Clouds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PMA InfoSys,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Officer Candidate School  “OFFICERSHIP COURSE”</dc:title>
  <dc:creator>Administrator</dc:creator>
  <cp:lastModifiedBy>Starlifter Publications</cp:lastModifiedBy>
  <cp:revision>357</cp:revision>
  <dcterms:created xsi:type="dcterms:W3CDTF">2002-04-26T23:42:40Z</dcterms:created>
  <dcterms:modified xsi:type="dcterms:W3CDTF">2024-07-22T03:44:28Z</dcterms:modified>
</cp:coreProperties>
</file>