
<file path=[Content_Types].xml><?xml version="1.0" encoding="utf-8"?>
<Types xmlns="http://schemas.openxmlformats.org/package/2006/content-types">
  <Default Extension="jpeg" ContentType="image/jpeg"/>
  <Default Extension="jpg" ContentType="image/pn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media/image5.jpg" ContentType="image/jpeg"/>
  <Override PartName="/ppt/media/image6.jpg" ContentType="image/jpeg"/>
  <Override PartName="/ppt/media/image7.jpg" ContentType="image/jpeg"/>
  <Override PartName="/ppt/media/image9.jpg" ContentType="image/jpeg"/>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sldIdLst>
    <p:sldId id="540" r:id="rId2"/>
    <p:sldId id="315" r:id="rId3"/>
    <p:sldId id="355" r:id="rId4"/>
    <p:sldId id="460" r:id="rId5"/>
    <p:sldId id="356" r:id="rId6"/>
    <p:sldId id="448" r:id="rId7"/>
    <p:sldId id="450" r:id="rId8"/>
    <p:sldId id="449" r:id="rId9"/>
    <p:sldId id="451" r:id="rId10"/>
    <p:sldId id="452" r:id="rId11"/>
    <p:sldId id="453" r:id="rId12"/>
    <p:sldId id="454" r:id="rId13"/>
    <p:sldId id="455" r:id="rId14"/>
    <p:sldId id="456" r:id="rId15"/>
    <p:sldId id="457" r:id="rId16"/>
    <p:sldId id="458" r:id="rId17"/>
    <p:sldId id="459" r:id="rId18"/>
    <p:sldId id="461" r:id="rId19"/>
    <p:sldId id="367" r:id="rId20"/>
    <p:sldId id="462" r:id="rId21"/>
    <p:sldId id="463" r:id="rId22"/>
    <p:sldId id="464" r:id="rId23"/>
    <p:sldId id="562" r:id="rId24"/>
    <p:sldId id="466" r:id="rId25"/>
    <p:sldId id="563" r:id="rId26"/>
    <p:sldId id="469" r:id="rId27"/>
    <p:sldId id="467" r:id="rId28"/>
    <p:sldId id="468" r:id="rId29"/>
    <p:sldId id="470" r:id="rId30"/>
    <p:sldId id="471" r:id="rId31"/>
    <p:sldId id="472" r:id="rId32"/>
    <p:sldId id="473" r:id="rId33"/>
    <p:sldId id="474" r:id="rId34"/>
    <p:sldId id="475" r:id="rId35"/>
    <p:sldId id="476" r:id="rId36"/>
    <p:sldId id="477" r:id="rId37"/>
    <p:sldId id="478" r:id="rId38"/>
    <p:sldId id="479" r:id="rId39"/>
    <p:sldId id="480" r:id="rId40"/>
    <p:sldId id="482" r:id="rId41"/>
    <p:sldId id="481" r:id="rId42"/>
    <p:sldId id="483" r:id="rId43"/>
    <p:sldId id="484" r:id="rId44"/>
    <p:sldId id="485" r:id="rId45"/>
    <p:sldId id="486" r:id="rId46"/>
    <p:sldId id="487" r:id="rId47"/>
    <p:sldId id="488" r:id="rId48"/>
    <p:sldId id="489" r:id="rId49"/>
    <p:sldId id="490" r:id="rId50"/>
    <p:sldId id="491" r:id="rId51"/>
    <p:sldId id="561" r:id="rId52"/>
    <p:sldId id="559" r:id="rId53"/>
    <p:sldId id="560" r:id="rId54"/>
    <p:sldId id="447" r:id="rId55"/>
  </p:sldIdLst>
  <p:sldSz cx="12192000" cy="6858000"/>
  <p:notesSz cx="7077075" cy="9363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00"/>
    <a:srgbClr val="FFFFCC"/>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86" autoAdjust="0"/>
    <p:restoredTop sz="86458" autoAdjust="0"/>
  </p:normalViewPr>
  <p:slideViewPr>
    <p:cSldViewPr snapToGrid="0">
      <p:cViewPr varScale="1">
        <p:scale>
          <a:sx n="98" d="100"/>
          <a:sy n="98" d="100"/>
        </p:scale>
        <p:origin x="276" y="96"/>
      </p:cViewPr>
      <p:guideLst/>
    </p:cSldViewPr>
  </p:slideViewPr>
  <p:outlineViewPr>
    <p:cViewPr>
      <p:scale>
        <a:sx n="33" d="100"/>
        <a:sy n="33" d="100"/>
      </p:scale>
      <p:origin x="0" y="-143262"/>
    </p:cViewPr>
  </p:outlin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69780"/>
          </a:xfrm>
          <a:prstGeom prst="rect">
            <a:avLst/>
          </a:prstGeom>
        </p:spPr>
        <p:txBody>
          <a:bodyPr vert="horz" lIns="93936" tIns="46968" rIns="93936" bIns="46968" rtlCol="0"/>
          <a:lstStyle>
            <a:lvl1pPr algn="l">
              <a:defRPr sz="1200"/>
            </a:lvl1pPr>
          </a:lstStyle>
          <a:p>
            <a:endParaRPr lang="en-US"/>
          </a:p>
        </p:txBody>
      </p:sp>
      <p:sp>
        <p:nvSpPr>
          <p:cNvPr id="3" name="Date Placeholder 2"/>
          <p:cNvSpPr>
            <a:spLocks noGrp="1"/>
          </p:cNvSpPr>
          <p:nvPr>
            <p:ph type="dt" idx="1"/>
          </p:nvPr>
        </p:nvSpPr>
        <p:spPr>
          <a:xfrm>
            <a:off x="4008705" y="0"/>
            <a:ext cx="3066733" cy="469780"/>
          </a:xfrm>
          <a:prstGeom prst="rect">
            <a:avLst/>
          </a:prstGeom>
        </p:spPr>
        <p:txBody>
          <a:bodyPr vert="horz" lIns="93936" tIns="46968" rIns="93936" bIns="46968" rtlCol="0"/>
          <a:lstStyle>
            <a:lvl1pPr algn="r">
              <a:defRPr sz="1200"/>
            </a:lvl1pPr>
          </a:lstStyle>
          <a:p>
            <a:fld id="{9E42110B-3DF4-49EC-84F7-535DC28B2720}" type="datetimeFigureOut">
              <a:rPr lang="en-US" smtClean="0"/>
              <a:t>8/5/2022</a:t>
            </a:fld>
            <a:endParaRPr lang="en-US"/>
          </a:p>
        </p:txBody>
      </p:sp>
      <p:sp>
        <p:nvSpPr>
          <p:cNvPr id="4" name="Slide Image Placeholder 3"/>
          <p:cNvSpPr>
            <a:spLocks noGrp="1" noRot="1" noChangeAspect="1"/>
          </p:cNvSpPr>
          <p:nvPr>
            <p:ph type="sldImg" idx="2"/>
          </p:nvPr>
        </p:nvSpPr>
        <p:spPr>
          <a:xfrm>
            <a:off x="728663" y="1169988"/>
            <a:ext cx="5619750" cy="3160712"/>
          </a:xfrm>
          <a:prstGeom prst="rect">
            <a:avLst/>
          </a:prstGeom>
          <a:noFill/>
          <a:ln w="12700">
            <a:solidFill>
              <a:prstClr val="black"/>
            </a:solidFill>
          </a:ln>
        </p:spPr>
        <p:txBody>
          <a:bodyPr vert="horz" lIns="93936" tIns="46968" rIns="93936" bIns="46968" rtlCol="0" anchor="ctr"/>
          <a:lstStyle/>
          <a:p>
            <a:endParaRPr lang="en-US"/>
          </a:p>
        </p:txBody>
      </p:sp>
      <p:sp>
        <p:nvSpPr>
          <p:cNvPr id="5" name="Notes Placeholder 4"/>
          <p:cNvSpPr>
            <a:spLocks noGrp="1"/>
          </p:cNvSpPr>
          <p:nvPr>
            <p:ph type="body" sz="quarter" idx="3"/>
          </p:nvPr>
        </p:nvSpPr>
        <p:spPr>
          <a:xfrm>
            <a:off x="707708" y="4505980"/>
            <a:ext cx="5661660" cy="3686711"/>
          </a:xfrm>
          <a:prstGeom prst="rect">
            <a:avLst/>
          </a:prstGeom>
        </p:spPr>
        <p:txBody>
          <a:bodyPr vert="horz" lIns="93936" tIns="46968" rIns="93936" bIns="46968"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93297"/>
            <a:ext cx="3066733" cy="469779"/>
          </a:xfrm>
          <a:prstGeom prst="rect">
            <a:avLst/>
          </a:prstGeom>
        </p:spPr>
        <p:txBody>
          <a:bodyPr vert="horz" lIns="93936" tIns="46968" rIns="93936" bIns="46968" rtlCol="0" anchor="b"/>
          <a:lstStyle>
            <a:lvl1pPr algn="l">
              <a:defRPr sz="1200"/>
            </a:lvl1pPr>
          </a:lstStyle>
          <a:p>
            <a:endParaRPr lang="en-US"/>
          </a:p>
        </p:txBody>
      </p:sp>
      <p:sp>
        <p:nvSpPr>
          <p:cNvPr id="7" name="Slide Number Placeholder 6"/>
          <p:cNvSpPr>
            <a:spLocks noGrp="1"/>
          </p:cNvSpPr>
          <p:nvPr>
            <p:ph type="sldNum" sz="quarter" idx="5"/>
          </p:nvPr>
        </p:nvSpPr>
        <p:spPr>
          <a:xfrm>
            <a:off x="4008705" y="8893297"/>
            <a:ext cx="3066733" cy="469779"/>
          </a:xfrm>
          <a:prstGeom prst="rect">
            <a:avLst/>
          </a:prstGeom>
        </p:spPr>
        <p:txBody>
          <a:bodyPr vert="horz" lIns="93936" tIns="46968" rIns="93936" bIns="46968" rtlCol="0" anchor="b"/>
          <a:lstStyle>
            <a:lvl1pPr algn="r">
              <a:defRPr sz="1200"/>
            </a:lvl1pPr>
          </a:lstStyle>
          <a:p>
            <a:fld id="{398ADBC8-1C7C-49CB-A411-FCE8A45C13F3}" type="slidenum">
              <a:rPr lang="en-US" smtClean="0"/>
              <a:t>‹#›</a:t>
            </a:fld>
            <a:endParaRPr lang="en-US"/>
          </a:p>
        </p:txBody>
      </p:sp>
    </p:spTree>
    <p:extLst>
      <p:ext uri="{BB962C8B-B14F-4D97-AF65-F5344CB8AC3E}">
        <p14:creationId xmlns:p14="http://schemas.microsoft.com/office/powerpoint/2010/main" val="19256724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6244C4-BA9F-22C2-EEF0-7BA5058519F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3E5E2D4-05D9-86DD-7D88-AAD91914BEF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B6D4EAF-81DA-CD6F-0882-36C33F8C20A5}"/>
              </a:ext>
            </a:extLst>
          </p:cNvPr>
          <p:cNvSpPr>
            <a:spLocks noGrp="1"/>
          </p:cNvSpPr>
          <p:nvPr>
            <p:ph type="dt" sz="half" idx="10"/>
          </p:nvPr>
        </p:nvSpPr>
        <p:spPr/>
        <p:txBody>
          <a:bodyPr/>
          <a:lstStyle/>
          <a:p>
            <a:r>
              <a:rPr lang="en-US"/>
              <a:t>June 2022</a:t>
            </a:r>
          </a:p>
        </p:txBody>
      </p:sp>
      <p:sp>
        <p:nvSpPr>
          <p:cNvPr id="5" name="Footer Placeholder 4">
            <a:extLst>
              <a:ext uri="{FF2B5EF4-FFF2-40B4-BE49-F238E27FC236}">
                <a16:creationId xmlns:a16="http://schemas.microsoft.com/office/drawing/2014/main" id="{62E4E5DA-938D-8A31-81C0-2F7B89CE40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05E0941-29C8-80DF-2E49-85AB8957350D}"/>
              </a:ext>
            </a:extLst>
          </p:cNvPr>
          <p:cNvSpPr>
            <a:spLocks noGrp="1"/>
          </p:cNvSpPr>
          <p:nvPr>
            <p:ph type="sldNum" sz="quarter" idx="12"/>
          </p:nvPr>
        </p:nvSpPr>
        <p:spPr/>
        <p:txBody>
          <a:bodyPr/>
          <a:lstStyle/>
          <a:p>
            <a:fld id="{93E55EF9-A4B1-4FAA-99A0-0970FED03DAB}" type="slidenum">
              <a:rPr lang="en-US" smtClean="0"/>
              <a:t>‹#›</a:t>
            </a:fld>
            <a:endParaRPr lang="en-US"/>
          </a:p>
        </p:txBody>
      </p:sp>
    </p:spTree>
    <p:extLst>
      <p:ext uri="{BB962C8B-B14F-4D97-AF65-F5344CB8AC3E}">
        <p14:creationId xmlns:p14="http://schemas.microsoft.com/office/powerpoint/2010/main" val="11657797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1D23B8-A31A-B9C9-3EAB-ABC5EFF53CC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674D13D-2ABE-00E4-B325-6264FBA4321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BE0DFDC-4B4E-F98F-F561-5A63D6D66D09}"/>
              </a:ext>
            </a:extLst>
          </p:cNvPr>
          <p:cNvSpPr>
            <a:spLocks noGrp="1"/>
          </p:cNvSpPr>
          <p:nvPr>
            <p:ph type="dt" sz="half" idx="10"/>
          </p:nvPr>
        </p:nvSpPr>
        <p:spPr/>
        <p:txBody>
          <a:bodyPr/>
          <a:lstStyle/>
          <a:p>
            <a:r>
              <a:rPr lang="en-US"/>
              <a:t>June 2022</a:t>
            </a:r>
          </a:p>
        </p:txBody>
      </p:sp>
      <p:sp>
        <p:nvSpPr>
          <p:cNvPr id="5" name="Footer Placeholder 4">
            <a:extLst>
              <a:ext uri="{FF2B5EF4-FFF2-40B4-BE49-F238E27FC236}">
                <a16:creationId xmlns:a16="http://schemas.microsoft.com/office/drawing/2014/main" id="{F9D629E9-8321-F3AE-36AF-C482D6786A4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82206CD-89BA-E729-44F1-853F04762556}"/>
              </a:ext>
            </a:extLst>
          </p:cNvPr>
          <p:cNvSpPr>
            <a:spLocks noGrp="1"/>
          </p:cNvSpPr>
          <p:nvPr>
            <p:ph type="sldNum" sz="quarter" idx="12"/>
          </p:nvPr>
        </p:nvSpPr>
        <p:spPr/>
        <p:txBody>
          <a:bodyPr/>
          <a:lstStyle/>
          <a:p>
            <a:fld id="{93E55EF9-A4B1-4FAA-99A0-0970FED03DAB}" type="slidenum">
              <a:rPr lang="en-US" smtClean="0"/>
              <a:t>‹#›</a:t>
            </a:fld>
            <a:endParaRPr lang="en-US"/>
          </a:p>
        </p:txBody>
      </p:sp>
    </p:spTree>
    <p:extLst>
      <p:ext uri="{BB962C8B-B14F-4D97-AF65-F5344CB8AC3E}">
        <p14:creationId xmlns:p14="http://schemas.microsoft.com/office/powerpoint/2010/main" val="8344984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FBC9A32-9DE8-0834-394E-016F30A2A41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1D13474-D6F7-7FAE-0954-DECC77F6365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30E6FBC-983D-AB16-9AD4-AE2B90BB2061}"/>
              </a:ext>
            </a:extLst>
          </p:cNvPr>
          <p:cNvSpPr>
            <a:spLocks noGrp="1"/>
          </p:cNvSpPr>
          <p:nvPr>
            <p:ph type="dt" sz="half" idx="10"/>
          </p:nvPr>
        </p:nvSpPr>
        <p:spPr/>
        <p:txBody>
          <a:bodyPr/>
          <a:lstStyle/>
          <a:p>
            <a:r>
              <a:rPr lang="en-US"/>
              <a:t>June 2022</a:t>
            </a:r>
          </a:p>
        </p:txBody>
      </p:sp>
      <p:sp>
        <p:nvSpPr>
          <p:cNvPr id="5" name="Footer Placeholder 4">
            <a:extLst>
              <a:ext uri="{FF2B5EF4-FFF2-40B4-BE49-F238E27FC236}">
                <a16:creationId xmlns:a16="http://schemas.microsoft.com/office/drawing/2014/main" id="{23E9DC4D-E5D0-8D2E-B7F2-6F771FE530D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B5302A5-4AB5-54CE-505C-ED0774B1906C}"/>
              </a:ext>
            </a:extLst>
          </p:cNvPr>
          <p:cNvSpPr>
            <a:spLocks noGrp="1"/>
          </p:cNvSpPr>
          <p:nvPr>
            <p:ph type="sldNum" sz="quarter" idx="12"/>
          </p:nvPr>
        </p:nvSpPr>
        <p:spPr/>
        <p:txBody>
          <a:bodyPr/>
          <a:lstStyle/>
          <a:p>
            <a:fld id="{93E55EF9-A4B1-4FAA-99A0-0970FED03DAB}" type="slidenum">
              <a:rPr lang="en-US" smtClean="0"/>
              <a:t>‹#›</a:t>
            </a:fld>
            <a:endParaRPr lang="en-US"/>
          </a:p>
        </p:txBody>
      </p:sp>
    </p:spTree>
    <p:extLst>
      <p:ext uri="{BB962C8B-B14F-4D97-AF65-F5344CB8AC3E}">
        <p14:creationId xmlns:p14="http://schemas.microsoft.com/office/powerpoint/2010/main" val="31494445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AFA2B4-C49B-66BC-FCC8-A0B79104C48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5A47E02-B46E-5F1F-5644-ED47D855A22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C66C1CD-5011-FCB9-DC1D-4D5B5079BD0D}"/>
              </a:ext>
            </a:extLst>
          </p:cNvPr>
          <p:cNvSpPr>
            <a:spLocks noGrp="1"/>
          </p:cNvSpPr>
          <p:nvPr>
            <p:ph type="dt" sz="half" idx="10"/>
          </p:nvPr>
        </p:nvSpPr>
        <p:spPr/>
        <p:txBody>
          <a:bodyPr/>
          <a:lstStyle/>
          <a:p>
            <a:r>
              <a:rPr lang="en-US"/>
              <a:t>June 2022</a:t>
            </a:r>
          </a:p>
        </p:txBody>
      </p:sp>
      <p:sp>
        <p:nvSpPr>
          <p:cNvPr id="5" name="Footer Placeholder 4">
            <a:extLst>
              <a:ext uri="{FF2B5EF4-FFF2-40B4-BE49-F238E27FC236}">
                <a16:creationId xmlns:a16="http://schemas.microsoft.com/office/drawing/2014/main" id="{75621E88-5644-B181-2709-9A46BD0EEAB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7058D69-7EB9-9125-8675-F2E405114C9D}"/>
              </a:ext>
            </a:extLst>
          </p:cNvPr>
          <p:cNvSpPr>
            <a:spLocks noGrp="1"/>
          </p:cNvSpPr>
          <p:nvPr>
            <p:ph type="sldNum" sz="quarter" idx="12"/>
          </p:nvPr>
        </p:nvSpPr>
        <p:spPr/>
        <p:txBody>
          <a:bodyPr/>
          <a:lstStyle/>
          <a:p>
            <a:fld id="{93E55EF9-A4B1-4FAA-99A0-0970FED03DAB}" type="slidenum">
              <a:rPr lang="en-US" smtClean="0"/>
              <a:t>‹#›</a:t>
            </a:fld>
            <a:endParaRPr lang="en-US"/>
          </a:p>
        </p:txBody>
      </p:sp>
    </p:spTree>
    <p:extLst>
      <p:ext uri="{BB962C8B-B14F-4D97-AF65-F5344CB8AC3E}">
        <p14:creationId xmlns:p14="http://schemas.microsoft.com/office/powerpoint/2010/main" val="41869097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40CFD2-FD2A-67D9-211C-D66A206A98D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A668AD1-EA07-8DA6-D64A-5C4F588BE0D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DF2B19B-F189-369A-0B74-A07ADA4E0DDF}"/>
              </a:ext>
            </a:extLst>
          </p:cNvPr>
          <p:cNvSpPr>
            <a:spLocks noGrp="1"/>
          </p:cNvSpPr>
          <p:nvPr>
            <p:ph type="dt" sz="half" idx="10"/>
          </p:nvPr>
        </p:nvSpPr>
        <p:spPr/>
        <p:txBody>
          <a:bodyPr/>
          <a:lstStyle/>
          <a:p>
            <a:r>
              <a:rPr lang="en-US"/>
              <a:t>June 2022</a:t>
            </a:r>
          </a:p>
        </p:txBody>
      </p:sp>
      <p:sp>
        <p:nvSpPr>
          <p:cNvPr id="5" name="Footer Placeholder 4">
            <a:extLst>
              <a:ext uri="{FF2B5EF4-FFF2-40B4-BE49-F238E27FC236}">
                <a16:creationId xmlns:a16="http://schemas.microsoft.com/office/drawing/2014/main" id="{83F81266-38B8-C1DC-CD57-41B9EC7AA29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C23A88E-4409-6299-F19F-B70E4A984D48}"/>
              </a:ext>
            </a:extLst>
          </p:cNvPr>
          <p:cNvSpPr>
            <a:spLocks noGrp="1"/>
          </p:cNvSpPr>
          <p:nvPr>
            <p:ph type="sldNum" sz="quarter" idx="12"/>
          </p:nvPr>
        </p:nvSpPr>
        <p:spPr/>
        <p:txBody>
          <a:bodyPr/>
          <a:lstStyle/>
          <a:p>
            <a:fld id="{93E55EF9-A4B1-4FAA-99A0-0970FED03DAB}" type="slidenum">
              <a:rPr lang="en-US" smtClean="0"/>
              <a:t>‹#›</a:t>
            </a:fld>
            <a:endParaRPr lang="en-US"/>
          </a:p>
        </p:txBody>
      </p:sp>
    </p:spTree>
    <p:extLst>
      <p:ext uri="{BB962C8B-B14F-4D97-AF65-F5344CB8AC3E}">
        <p14:creationId xmlns:p14="http://schemas.microsoft.com/office/powerpoint/2010/main" val="41619988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230C00-3CF6-B5E2-A8C7-4A1D922A15D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644E9DF-5DF5-9C70-7E0D-A49851F6008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AA1F2DC-AAC6-0F0E-55C8-A40CEE32D0A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5169A0A-8B56-9F0E-7BE6-8EFEE236C0DF}"/>
              </a:ext>
            </a:extLst>
          </p:cNvPr>
          <p:cNvSpPr>
            <a:spLocks noGrp="1"/>
          </p:cNvSpPr>
          <p:nvPr>
            <p:ph type="dt" sz="half" idx="10"/>
          </p:nvPr>
        </p:nvSpPr>
        <p:spPr/>
        <p:txBody>
          <a:bodyPr/>
          <a:lstStyle/>
          <a:p>
            <a:r>
              <a:rPr lang="en-US"/>
              <a:t>June 2022</a:t>
            </a:r>
          </a:p>
        </p:txBody>
      </p:sp>
      <p:sp>
        <p:nvSpPr>
          <p:cNvPr id="6" name="Footer Placeholder 5">
            <a:extLst>
              <a:ext uri="{FF2B5EF4-FFF2-40B4-BE49-F238E27FC236}">
                <a16:creationId xmlns:a16="http://schemas.microsoft.com/office/drawing/2014/main" id="{E4709D76-37A3-095F-F403-10A249502F7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BA3716E-0B05-9E2C-ED85-446884AFCE16}"/>
              </a:ext>
            </a:extLst>
          </p:cNvPr>
          <p:cNvSpPr>
            <a:spLocks noGrp="1"/>
          </p:cNvSpPr>
          <p:nvPr>
            <p:ph type="sldNum" sz="quarter" idx="12"/>
          </p:nvPr>
        </p:nvSpPr>
        <p:spPr/>
        <p:txBody>
          <a:bodyPr/>
          <a:lstStyle/>
          <a:p>
            <a:fld id="{93E55EF9-A4B1-4FAA-99A0-0970FED03DAB}" type="slidenum">
              <a:rPr lang="en-US" smtClean="0"/>
              <a:t>‹#›</a:t>
            </a:fld>
            <a:endParaRPr lang="en-US"/>
          </a:p>
        </p:txBody>
      </p:sp>
    </p:spTree>
    <p:extLst>
      <p:ext uri="{BB962C8B-B14F-4D97-AF65-F5344CB8AC3E}">
        <p14:creationId xmlns:p14="http://schemas.microsoft.com/office/powerpoint/2010/main" val="42744009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61FB14-7282-A6B8-0E19-D6E0C4F5832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D1BDCB6-4E19-12C9-D841-A6C795379B5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73F5E36-EA09-6949-0D5C-F008D7B59D1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3B59599-D93B-C0EA-4215-4DD77B55AF2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5E2C8E8-9118-7842-EC99-6C026BAEBC6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5AC26BD-951F-A451-69DB-7146D0A0363C}"/>
              </a:ext>
            </a:extLst>
          </p:cNvPr>
          <p:cNvSpPr>
            <a:spLocks noGrp="1"/>
          </p:cNvSpPr>
          <p:nvPr>
            <p:ph type="dt" sz="half" idx="10"/>
          </p:nvPr>
        </p:nvSpPr>
        <p:spPr/>
        <p:txBody>
          <a:bodyPr/>
          <a:lstStyle/>
          <a:p>
            <a:r>
              <a:rPr lang="en-US"/>
              <a:t>June 2022</a:t>
            </a:r>
          </a:p>
        </p:txBody>
      </p:sp>
      <p:sp>
        <p:nvSpPr>
          <p:cNvPr id="8" name="Footer Placeholder 7">
            <a:extLst>
              <a:ext uri="{FF2B5EF4-FFF2-40B4-BE49-F238E27FC236}">
                <a16:creationId xmlns:a16="http://schemas.microsoft.com/office/drawing/2014/main" id="{D296C158-F368-F5C3-E722-E10A8044AFD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4138F78-2B9E-DDD2-3211-E17E6D5E3B70}"/>
              </a:ext>
            </a:extLst>
          </p:cNvPr>
          <p:cNvSpPr>
            <a:spLocks noGrp="1"/>
          </p:cNvSpPr>
          <p:nvPr>
            <p:ph type="sldNum" sz="quarter" idx="12"/>
          </p:nvPr>
        </p:nvSpPr>
        <p:spPr/>
        <p:txBody>
          <a:bodyPr/>
          <a:lstStyle/>
          <a:p>
            <a:fld id="{93E55EF9-A4B1-4FAA-99A0-0970FED03DAB}" type="slidenum">
              <a:rPr lang="en-US" smtClean="0"/>
              <a:t>‹#›</a:t>
            </a:fld>
            <a:endParaRPr lang="en-US"/>
          </a:p>
        </p:txBody>
      </p:sp>
    </p:spTree>
    <p:extLst>
      <p:ext uri="{BB962C8B-B14F-4D97-AF65-F5344CB8AC3E}">
        <p14:creationId xmlns:p14="http://schemas.microsoft.com/office/powerpoint/2010/main" val="5519665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3996C4-D4CC-F338-5295-7DB6B62BE74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248B66B-E2E3-DB66-5DCF-EF7F3CCEAEB9}"/>
              </a:ext>
            </a:extLst>
          </p:cNvPr>
          <p:cNvSpPr>
            <a:spLocks noGrp="1"/>
          </p:cNvSpPr>
          <p:nvPr>
            <p:ph type="dt" sz="half" idx="10"/>
          </p:nvPr>
        </p:nvSpPr>
        <p:spPr/>
        <p:txBody>
          <a:bodyPr/>
          <a:lstStyle/>
          <a:p>
            <a:r>
              <a:rPr lang="en-US"/>
              <a:t>June 2022</a:t>
            </a:r>
          </a:p>
        </p:txBody>
      </p:sp>
      <p:sp>
        <p:nvSpPr>
          <p:cNvPr id="4" name="Footer Placeholder 3">
            <a:extLst>
              <a:ext uri="{FF2B5EF4-FFF2-40B4-BE49-F238E27FC236}">
                <a16:creationId xmlns:a16="http://schemas.microsoft.com/office/drawing/2014/main" id="{33FAB381-337F-B1BC-F1BE-8E60451C5BD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33CB830-D078-392D-AAC6-22A1D0460EB6}"/>
              </a:ext>
            </a:extLst>
          </p:cNvPr>
          <p:cNvSpPr>
            <a:spLocks noGrp="1"/>
          </p:cNvSpPr>
          <p:nvPr>
            <p:ph type="sldNum" sz="quarter" idx="12"/>
          </p:nvPr>
        </p:nvSpPr>
        <p:spPr/>
        <p:txBody>
          <a:bodyPr/>
          <a:lstStyle/>
          <a:p>
            <a:fld id="{93E55EF9-A4B1-4FAA-99A0-0970FED03DAB}" type="slidenum">
              <a:rPr lang="en-US" smtClean="0"/>
              <a:t>‹#›</a:t>
            </a:fld>
            <a:endParaRPr lang="en-US"/>
          </a:p>
        </p:txBody>
      </p:sp>
    </p:spTree>
    <p:extLst>
      <p:ext uri="{BB962C8B-B14F-4D97-AF65-F5344CB8AC3E}">
        <p14:creationId xmlns:p14="http://schemas.microsoft.com/office/powerpoint/2010/main" val="35103520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FBE7729-B416-8C00-58B2-4B7D06F7A194}"/>
              </a:ext>
            </a:extLst>
          </p:cNvPr>
          <p:cNvSpPr>
            <a:spLocks noGrp="1"/>
          </p:cNvSpPr>
          <p:nvPr>
            <p:ph type="dt" sz="half" idx="10"/>
          </p:nvPr>
        </p:nvSpPr>
        <p:spPr/>
        <p:txBody>
          <a:bodyPr/>
          <a:lstStyle/>
          <a:p>
            <a:r>
              <a:rPr lang="en-US"/>
              <a:t>June 2022</a:t>
            </a:r>
          </a:p>
        </p:txBody>
      </p:sp>
      <p:sp>
        <p:nvSpPr>
          <p:cNvPr id="3" name="Footer Placeholder 2">
            <a:extLst>
              <a:ext uri="{FF2B5EF4-FFF2-40B4-BE49-F238E27FC236}">
                <a16:creationId xmlns:a16="http://schemas.microsoft.com/office/drawing/2014/main" id="{46D37418-25EB-6C40-83B1-79D93931857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71E6C61-8846-CD3C-EEC3-4A8DDA61F980}"/>
              </a:ext>
            </a:extLst>
          </p:cNvPr>
          <p:cNvSpPr>
            <a:spLocks noGrp="1"/>
          </p:cNvSpPr>
          <p:nvPr>
            <p:ph type="sldNum" sz="quarter" idx="12"/>
          </p:nvPr>
        </p:nvSpPr>
        <p:spPr/>
        <p:txBody>
          <a:bodyPr/>
          <a:lstStyle/>
          <a:p>
            <a:fld id="{93E55EF9-A4B1-4FAA-99A0-0970FED03DAB}" type="slidenum">
              <a:rPr lang="en-US" smtClean="0"/>
              <a:t>‹#›</a:t>
            </a:fld>
            <a:endParaRPr lang="en-US"/>
          </a:p>
        </p:txBody>
      </p:sp>
    </p:spTree>
    <p:extLst>
      <p:ext uri="{BB962C8B-B14F-4D97-AF65-F5344CB8AC3E}">
        <p14:creationId xmlns:p14="http://schemas.microsoft.com/office/powerpoint/2010/main" val="38723977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CD36A2-DF71-6450-0576-7A7A62C9131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09BB80B-2639-D60F-9F80-54ED70EC904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3852527-14C4-56B2-C764-B1B228A3B17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80DEE6C-7F03-8446-1055-E73A74BC46A0}"/>
              </a:ext>
            </a:extLst>
          </p:cNvPr>
          <p:cNvSpPr>
            <a:spLocks noGrp="1"/>
          </p:cNvSpPr>
          <p:nvPr>
            <p:ph type="dt" sz="half" idx="10"/>
          </p:nvPr>
        </p:nvSpPr>
        <p:spPr/>
        <p:txBody>
          <a:bodyPr/>
          <a:lstStyle/>
          <a:p>
            <a:r>
              <a:rPr lang="en-US"/>
              <a:t>June 2022</a:t>
            </a:r>
          </a:p>
        </p:txBody>
      </p:sp>
      <p:sp>
        <p:nvSpPr>
          <p:cNvPr id="6" name="Footer Placeholder 5">
            <a:extLst>
              <a:ext uri="{FF2B5EF4-FFF2-40B4-BE49-F238E27FC236}">
                <a16:creationId xmlns:a16="http://schemas.microsoft.com/office/drawing/2014/main" id="{87ABE17E-8C6B-E03F-CF2F-CDE9E3F9616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6504731-C39D-37F6-A500-1A761528FCF8}"/>
              </a:ext>
            </a:extLst>
          </p:cNvPr>
          <p:cNvSpPr>
            <a:spLocks noGrp="1"/>
          </p:cNvSpPr>
          <p:nvPr>
            <p:ph type="sldNum" sz="quarter" idx="12"/>
          </p:nvPr>
        </p:nvSpPr>
        <p:spPr/>
        <p:txBody>
          <a:bodyPr/>
          <a:lstStyle/>
          <a:p>
            <a:fld id="{93E55EF9-A4B1-4FAA-99A0-0970FED03DAB}" type="slidenum">
              <a:rPr lang="en-US" smtClean="0"/>
              <a:t>‹#›</a:t>
            </a:fld>
            <a:endParaRPr lang="en-US"/>
          </a:p>
        </p:txBody>
      </p:sp>
    </p:spTree>
    <p:extLst>
      <p:ext uri="{BB962C8B-B14F-4D97-AF65-F5344CB8AC3E}">
        <p14:creationId xmlns:p14="http://schemas.microsoft.com/office/powerpoint/2010/main" val="39966200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336957-01DA-69D8-BF30-901CF7D5292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7E220FA-9037-BDCA-40E1-209D5492A76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06533D0-7788-CA32-1269-F569DA4F546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504F969-35CA-392F-1400-31495BAEAA71}"/>
              </a:ext>
            </a:extLst>
          </p:cNvPr>
          <p:cNvSpPr>
            <a:spLocks noGrp="1"/>
          </p:cNvSpPr>
          <p:nvPr>
            <p:ph type="dt" sz="half" idx="10"/>
          </p:nvPr>
        </p:nvSpPr>
        <p:spPr/>
        <p:txBody>
          <a:bodyPr/>
          <a:lstStyle/>
          <a:p>
            <a:r>
              <a:rPr lang="en-US"/>
              <a:t>June 2022</a:t>
            </a:r>
          </a:p>
        </p:txBody>
      </p:sp>
      <p:sp>
        <p:nvSpPr>
          <p:cNvPr id="6" name="Footer Placeholder 5">
            <a:extLst>
              <a:ext uri="{FF2B5EF4-FFF2-40B4-BE49-F238E27FC236}">
                <a16:creationId xmlns:a16="http://schemas.microsoft.com/office/drawing/2014/main" id="{9EAE2AF5-5DC7-CF10-94E3-AC949CD2CC3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AA64000-C101-979A-6D0D-D5ABEB1F60F6}"/>
              </a:ext>
            </a:extLst>
          </p:cNvPr>
          <p:cNvSpPr>
            <a:spLocks noGrp="1"/>
          </p:cNvSpPr>
          <p:nvPr>
            <p:ph type="sldNum" sz="quarter" idx="12"/>
          </p:nvPr>
        </p:nvSpPr>
        <p:spPr/>
        <p:txBody>
          <a:bodyPr/>
          <a:lstStyle/>
          <a:p>
            <a:fld id="{93E55EF9-A4B1-4FAA-99A0-0970FED03DAB}" type="slidenum">
              <a:rPr lang="en-US" smtClean="0"/>
              <a:t>‹#›</a:t>
            </a:fld>
            <a:endParaRPr lang="en-US"/>
          </a:p>
        </p:txBody>
      </p:sp>
    </p:spTree>
    <p:extLst>
      <p:ext uri="{BB962C8B-B14F-4D97-AF65-F5344CB8AC3E}">
        <p14:creationId xmlns:p14="http://schemas.microsoft.com/office/powerpoint/2010/main" val="35569260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4C34A86-C8AE-F3C3-C3B9-254B70F1673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6D663D2-A0CE-1117-A632-EDD5A55DCFB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DFD7B9F-6830-E430-1B39-2F3FA652D27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June 2022</a:t>
            </a:r>
          </a:p>
        </p:txBody>
      </p:sp>
      <p:sp>
        <p:nvSpPr>
          <p:cNvPr id="5" name="Footer Placeholder 4">
            <a:extLst>
              <a:ext uri="{FF2B5EF4-FFF2-40B4-BE49-F238E27FC236}">
                <a16:creationId xmlns:a16="http://schemas.microsoft.com/office/drawing/2014/main" id="{6E44B55B-F361-B9AA-312B-9D0629086D9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815137A-F163-01DD-78BF-2252FAC5CDA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E55EF9-A4B1-4FAA-99A0-0970FED03DAB}" type="slidenum">
              <a:rPr lang="en-US" smtClean="0"/>
              <a:t>‹#›</a:t>
            </a:fld>
            <a:endParaRPr lang="en-US"/>
          </a:p>
        </p:txBody>
      </p:sp>
    </p:spTree>
    <p:extLst>
      <p:ext uri="{BB962C8B-B14F-4D97-AF65-F5344CB8AC3E}">
        <p14:creationId xmlns:p14="http://schemas.microsoft.com/office/powerpoint/2010/main" val="13400941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5.jp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2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D25E634-2A10-A423-147E-1AE572F3F78C}"/>
              </a:ext>
            </a:extLst>
          </p:cNvPr>
          <p:cNvSpPr/>
          <p:nvPr/>
        </p:nvSpPr>
        <p:spPr>
          <a:xfrm>
            <a:off x="2185261" y="410473"/>
            <a:ext cx="10006740" cy="798894"/>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accent4">
                    <a:lumMod val="40000"/>
                    <a:lumOff val="60000"/>
                  </a:schemeClr>
                </a:solidFill>
                <a:latin typeface="Arial Black" panose="020B0A04020102020204" pitchFamily="34" charset="0"/>
              </a:rPr>
              <a:t>PERSONAL DEVELOPMENT</a:t>
            </a:r>
          </a:p>
          <a:p>
            <a:pPr algn="ctr"/>
            <a:r>
              <a:rPr lang="en-US" sz="2400" dirty="0">
                <a:solidFill>
                  <a:schemeClr val="accent4">
                    <a:lumMod val="40000"/>
                    <a:lumOff val="60000"/>
                  </a:schemeClr>
                </a:solidFill>
                <a:latin typeface="Arial Black" panose="020B0A04020102020204" pitchFamily="34" charset="0"/>
              </a:rPr>
              <a:t> COURSE</a:t>
            </a:r>
          </a:p>
        </p:txBody>
      </p:sp>
      <p:pic>
        <p:nvPicPr>
          <p:cNvPr id="5" name="Picture 4" descr="Logo&#10;&#10;Description automatically generated">
            <a:extLst>
              <a:ext uri="{FF2B5EF4-FFF2-40B4-BE49-F238E27FC236}">
                <a16:creationId xmlns:a16="http://schemas.microsoft.com/office/drawing/2014/main" id="{44279018-BA12-5784-C737-DC5876CFE389}"/>
              </a:ext>
            </a:extLst>
          </p:cNvPr>
          <p:cNvPicPr>
            <a:picLocks noChangeAspect="1"/>
          </p:cNvPicPr>
          <p:nvPr/>
        </p:nvPicPr>
        <p:blipFill rotWithShape="1">
          <a:blip r:embed="rId2">
            <a:extLst>
              <a:ext uri="{28A0092B-C50C-407E-A947-70E740481C1C}">
                <a14:useLocalDpi xmlns:a14="http://schemas.microsoft.com/office/drawing/2010/main" val="0"/>
              </a:ext>
            </a:extLst>
          </a:blip>
          <a:srcRect l="1000" r="4" b="4"/>
          <a:stretch/>
        </p:blipFill>
        <p:spPr>
          <a:xfrm>
            <a:off x="329766" y="87203"/>
            <a:ext cx="1035160" cy="1035160"/>
          </a:xfrm>
          <a:custGeom>
            <a:avLst/>
            <a:gdLst/>
            <a:ahLst/>
            <a:cxnLst/>
            <a:rect l="l" t="t" r="r" b="b"/>
            <a:pathLst>
              <a:path w="5031136" h="5031136">
                <a:moveTo>
                  <a:pt x="2515568" y="0"/>
                </a:moveTo>
                <a:cubicBezTo>
                  <a:pt x="3904878" y="0"/>
                  <a:pt x="5031136" y="1126258"/>
                  <a:pt x="5031136" y="2515568"/>
                </a:cubicBezTo>
                <a:cubicBezTo>
                  <a:pt x="5031136" y="3904878"/>
                  <a:pt x="3904878" y="5031136"/>
                  <a:pt x="2515568" y="5031136"/>
                </a:cubicBezTo>
                <a:cubicBezTo>
                  <a:pt x="1126258" y="5031136"/>
                  <a:pt x="0" y="3904878"/>
                  <a:pt x="0" y="2515568"/>
                </a:cubicBezTo>
                <a:cubicBezTo>
                  <a:pt x="0" y="1126258"/>
                  <a:pt x="1126258" y="0"/>
                  <a:pt x="2515568" y="0"/>
                </a:cubicBezTo>
                <a:close/>
              </a:path>
            </a:pathLst>
          </a:custGeom>
        </p:spPr>
      </p:pic>
      <p:sp>
        <p:nvSpPr>
          <p:cNvPr id="6" name="Date Placeholder 5">
            <a:extLst>
              <a:ext uri="{FF2B5EF4-FFF2-40B4-BE49-F238E27FC236}">
                <a16:creationId xmlns:a16="http://schemas.microsoft.com/office/drawing/2014/main" id="{7D636FB4-BCE8-1AFA-E2B8-C7335F7897AA}"/>
              </a:ext>
            </a:extLst>
          </p:cNvPr>
          <p:cNvSpPr>
            <a:spLocks noGrp="1"/>
          </p:cNvSpPr>
          <p:nvPr>
            <p:ph type="dt" sz="half" idx="10"/>
          </p:nvPr>
        </p:nvSpPr>
        <p:spPr/>
        <p:txBody>
          <a:bodyPr/>
          <a:lstStyle/>
          <a:p>
            <a:r>
              <a:rPr lang="en-US"/>
              <a:t>June 2022</a:t>
            </a:r>
          </a:p>
        </p:txBody>
      </p:sp>
      <p:sp>
        <p:nvSpPr>
          <p:cNvPr id="8" name="Slide Number Placeholder 7">
            <a:extLst>
              <a:ext uri="{FF2B5EF4-FFF2-40B4-BE49-F238E27FC236}">
                <a16:creationId xmlns:a16="http://schemas.microsoft.com/office/drawing/2014/main" id="{CBBB73B0-F079-4114-206C-2EA86E8CCB59}"/>
              </a:ext>
            </a:extLst>
          </p:cNvPr>
          <p:cNvSpPr>
            <a:spLocks noGrp="1"/>
          </p:cNvSpPr>
          <p:nvPr>
            <p:ph type="sldNum" sz="quarter" idx="12"/>
          </p:nvPr>
        </p:nvSpPr>
        <p:spPr/>
        <p:txBody>
          <a:bodyPr/>
          <a:lstStyle/>
          <a:p>
            <a:fld id="{93E55EF9-A4B1-4FAA-99A0-0970FED03DAB}" type="slidenum">
              <a:rPr lang="en-US" smtClean="0"/>
              <a:t>1</a:t>
            </a:fld>
            <a:endParaRPr lang="en-US"/>
          </a:p>
        </p:txBody>
      </p:sp>
      <p:pic>
        <p:nvPicPr>
          <p:cNvPr id="9" name="Picture 8" descr="A picture containing text, blackboard&#10;&#10;Description automatically generated">
            <a:extLst>
              <a:ext uri="{FF2B5EF4-FFF2-40B4-BE49-F238E27FC236}">
                <a16:creationId xmlns:a16="http://schemas.microsoft.com/office/drawing/2014/main" id="{2DAA3E28-ADE2-AC63-D33E-5D5AEB70C0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86829" y="0"/>
            <a:ext cx="2105171" cy="1403447"/>
          </a:xfrm>
          <a:prstGeom prst="rect">
            <a:avLst/>
          </a:prstGeom>
          <a:ln w="19050">
            <a:solidFill>
              <a:srgbClr val="002060"/>
            </a:solidFill>
          </a:ln>
        </p:spPr>
      </p:pic>
      <p:pic>
        <p:nvPicPr>
          <p:cNvPr id="10" name="Picture 9" descr="Diagram&#10;&#10;Description automatically generated">
            <a:extLst>
              <a:ext uri="{FF2B5EF4-FFF2-40B4-BE49-F238E27FC236}">
                <a16:creationId xmlns:a16="http://schemas.microsoft.com/office/drawing/2014/main" id="{8B4058F8-D7BD-A004-50EF-DC6BA309F1DD}"/>
              </a:ext>
            </a:extLst>
          </p:cNvPr>
          <p:cNvPicPr>
            <a:picLocks noChangeAspect="1"/>
          </p:cNvPicPr>
          <p:nvPr/>
        </p:nvPicPr>
        <p:blipFill rotWithShape="1">
          <a:blip r:embed="rId4">
            <a:extLst>
              <a:ext uri="{28A0092B-C50C-407E-A947-70E740481C1C}">
                <a14:useLocalDpi xmlns:a14="http://schemas.microsoft.com/office/drawing/2010/main" val="0"/>
              </a:ext>
            </a:extLst>
          </a:blip>
          <a:srcRect l="6081" r="3829"/>
          <a:stretch/>
        </p:blipFill>
        <p:spPr>
          <a:xfrm>
            <a:off x="0" y="10"/>
            <a:ext cx="5191932" cy="685799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p:spPr>
      </p:pic>
      <p:sp>
        <p:nvSpPr>
          <p:cNvPr id="12" name="Rectangle: Rounded Corners 11">
            <a:extLst>
              <a:ext uri="{FF2B5EF4-FFF2-40B4-BE49-F238E27FC236}">
                <a16:creationId xmlns:a16="http://schemas.microsoft.com/office/drawing/2014/main" id="{AD6DB37B-16DA-3472-05BB-432E70FE5630}"/>
              </a:ext>
            </a:extLst>
          </p:cNvPr>
          <p:cNvSpPr/>
          <p:nvPr/>
        </p:nvSpPr>
        <p:spPr>
          <a:xfrm>
            <a:off x="5195624" y="1963689"/>
            <a:ext cx="6458974" cy="1636937"/>
          </a:xfrm>
          <a:prstGeom prst="roundRect">
            <a:avLst/>
          </a:prstGeom>
          <a:solidFill>
            <a:srgbClr val="CC0000"/>
          </a:solidFill>
          <a:effectLst>
            <a:innerShdw blurRad="63500" dist="63500" dir="16200000">
              <a:prstClr val="black">
                <a:alpha val="47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1"/>
                </a:solidFill>
                <a:latin typeface="Amasis MT Pro Medium" panose="02040604050005020304" pitchFamily="18" charset="0"/>
                <a:cs typeface="Arial" panose="020B0604020202020204" pitchFamily="34" charset="0"/>
              </a:rPr>
              <a:t> PART 5: </a:t>
            </a:r>
          </a:p>
          <a:p>
            <a:pPr algn="ctr"/>
            <a:r>
              <a:rPr lang="en-US" sz="3200" b="1" dirty="0">
                <a:solidFill>
                  <a:schemeClr val="bg1"/>
                </a:solidFill>
                <a:latin typeface="Amasis MT Pro Medium" panose="02040604050005020304" pitchFamily="18" charset="0"/>
                <a:cs typeface="Arial" panose="020B0604020202020204" pitchFamily="34" charset="0"/>
              </a:rPr>
              <a:t>GOAL SETTING PROCESS</a:t>
            </a:r>
            <a:endParaRPr lang="en-US" sz="3200" dirty="0"/>
          </a:p>
        </p:txBody>
      </p:sp>
      <p:pic>
        <p:nvPicPr>
          <p:cNvPr id="3" name="Picture 2">
            <a:extLst>
              <a:ext uri="{FF2B5EF4-FFF2-40B4-BE49-F238E27FC236}">
                <a16:creationId xmlns:a16="http://schemas.microsoft.com/office/drawing/2014/main" id="{9DF56EF8-7719-4CA6-DEB5-C2781843962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501165" y="4354948"/>
            <a:ext cx="4393952" cy="2196976"/>
          </a:xfrm>
          <a:prstGeom prst="rect">
            <a:avLst/>
          </a:prstGeom>
          <a:effectLst>
            <a:outerShdw blurRad="558800" dist="38100" dir="18900000" algn="bl" rotWithShape="0">
              <a:schemeClr val="tx1">
                <a:alpha val="40000"/>
              </a:schemeClr>
            </a:outerShdw>
          </a:effectLst>
        </p:spPr>
      </p:pic>
    </p:spTree>
    <p:extLst>
      <p:ext uri="{BB962C8B-B14F-4D97-AF65-F5344CB8AC3E}">
        <p14:creationId xmlns:p14="http://schemas.microsoft.com/office/powerpoint/2010/main" val="24114822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9CAB63F-5538-261D-A900-EEC4E2E4B014}"/>
              </a:ext>
            </a:extLst>
          </p:cNvPr>
          <p:cNvSpPr>
            <a:spLocks noGrp="1"/>
          </p:cNvSpPr>
          <p:nvPr>
            <p:ph idx="1"/>
          </p:nvPr>
        </p:nvSpPr>
        <p:spPr>
          <a:xfrm>
            <a:off x="626226" y="1994764"/>
            <a:ext cx="10939548" cy="4361586"/>
          </a:xfrm>
        </p:spPr>
        <p:txBody>
          <a:bodyPr>
            <a:normAutofit lnSpcReduction="10000"/>
          </a:bodyPr>
          <a:lstStyle/>
          <a:p>
            <a:pPr>
              <a:buClr>
                <a:schemeClr val="tx1"/>
              </a:buClr>
              <a:buFont typeface="Wingdings" panose="05000000000000000000" pitchFamily="2" charset="2"/>
              <a:buNone/>
            </a:pPr>
            <a:r>
              <a:rPr lang="en-US" altLang="en-US" sz="5400" dirty="0">
                <a:solidFill>
                  <a:srgbClr val="000066"/>
                </a:solidFill>
                <a:effectLst>
                  <a:outerShdw blurRad="38100" dist="38100" dir="2700000" algn="tl">
                    <a:srgbClr val="C0C0C0"/>
                  </a:outerShdw>
                </a:effectLst>
              </a:rPr>
              <a:t>5.  In one of the five dynamic factors of Success, </a:t>
            </a:r>
            <a:r>
              <a:rPr lang="en-US" altLang="en-US" sz="5400" b="1" dirty="0">
                <a:solidFill>
                  <a:srgbClr val="000066"/>
                </a:solidFill>
                <a:effectLst>
                  <a:outerShdw blurRad="38100" dist="38100" dir="2700000" algn="tl">
                    <a:srgbClr val="C0C0C0"/>
                  </a:outerShdw>
                </a:effectLst>
              </a:rPr>
              <a:t>the first  constant factor is PURPOSE.</a:t>
            </a:r>
          </a:p>
          <a:p>
            <a:pPr>
              <a:buClr>
                <a:schemeClr val="tx1"/>
              </a:buClr>
              <a:buFont typeface="Wingdings" panose="05000000000000000000" pitchFamily="2" charset="2"/>
              <a:buNone/>
            </a:pPr>
            <a:r>
              <a:rPr lang="en-US" altLang="en-US" sz="5400" dirty="0">
                <a:solidFill>
                  <a:srgbClr val="000066"/>
                </a:solidFill>
                <a:effectLst>
                  <a:outerShdw blurRad="38100" dist="38100" dir="2700000" algn="tl">
                    <a:srgbClr val="C0C0C0"/>
                  </a:outerShdw>
                </a:effectLst>
              </a:rPr>
              <a:t>  - One must know that in whatever one does, he or she Is moving forward towards a goal.  </a:t>
            </a:r>
          </a:p>
          <a:p>
            <a:pPr>
              <a:lnSpc>
                <a:spcPct val="80000"/>
              </a:lnSpc>
              <a:buFont typeface="Wingdings" panose="05000000000000000000" pitchFamily="2" charset="2"/>
              <a:buNone/>
            </a:pPr>
            <a:endParaRPr lang="en-US" altLang="en-US" sz="4800" b="1" dirty="0">
              <a:solidFill>
                <a:srgbClr val="000066"/>
              </a:solidFill>
              <a:effectLst>
                <a:outerShdw blurRad="38100" dist="38100" dir="2700000" algn="tl">
                  <a:srgbClr val="C0C0C0"/>
                </a:outerShdw>
              </a:effectLst>
            </a:endParaRPr>
          </a:p>
        </p:txBody>
      </p:sp>
      <p:sp>
        <p:nvSpPr>
          <p:cNvPr id="4" name="Rectangle 3">
            <a:extLst>
              <a:ext uri="{FF2B5EF4-FFF2-40B4-BE49-F238E27FC236}">
                <a16:creationId xmlns:a16="http://schemas.microsoft.com/office/drawing/2014/main" id="{FD25E634-2A10-A423-147E-1AE572F3F78C}"/>
              </a:ext>
            </a:extLst>
          </p:cNvPr>
          <p:cNvSpPr/>
          <p:nvPr/>
        </p:nvSpPr>
        <p:spPr>
          <a:xfrm>
            <a:off x="1" y="410473"/>
            <a:ext cx="12192000" cy="388620"/>
          </a:xfrm>
          <a:prstGeom prst="rect">
            <a:avLst/>
          </a:prstGeom>
          <a:solidFill>
            <a:srgbClr val="CC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Arial Black" panose="020B0A04020102020204" pitchFamily="34" charset="0"/>
              </a:rPr>
              <a:t>5 - GOAL SETTING PROCESS</a:t>
            </a:r>
          </a:p>
        </p:txBody>
      </p:sp>
      <p:pic>
        <p:nvPicPr>
          <p:cNvPr id="12" name="Picture 11" descr="A picture containing text&#10;&#10;Description automatically generated">
            <a:extLst>
              <a:ext uri="{FF2B5EF4-FFF2-40B4-BE49-F238E27FC236}">
                <a16:creationId xmlns:a16="http://schemas.microsoft.com/office/drawing/2014/main" id="{1B0FA139-FBB8-90B4-723C-2E647C8B66A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5899" y="191889"/>
            <a:ext cx="1313351" cy="1070518"/>
          </a:xfrm>
          <a:prstGeom prst="rect">
            <a:avLst/>
          </a:prstGeom>
        </p:spPr>
      </p:pic>
      <p:sp>
        <p:nvSpPr>
          <p:cNvPr id="5" name="Date Placeholder 4">
            <a:extLst>
              <a:ext uri="{FF2B5EF4-FFF2-40B4-BE49-F238E27FC236}">
                <a16:creationId xmlns:a16="http://schemas.microsoft.com/office/drawing/2014/main" id="{8082D1F1-B844-9195-C43B-24AD18A32EE6}"/>
              </a:ext>
            </a:extLst>
          </p:cNvPr>
          <p:cNvSpPr>
            <a:spLocks noGrp="1"/>
          </p:cNvSpPr>
          <p:nvPr>
            <p:ph type="dt" sz="half" idx="10"/>
          </p:nvPr>
        </p:nvSpPr>
        <p:spPr/>
        <p:txBody>
          <a:bodyPr/>
          <a:lstStyle/>
          <a:p>
            <a:r>
              <a:rPr lang="en-US"/>
              <a:t>June 2022</a:t>
            </a:r>
          </a:p>
        </p:txBody>
      </p:sp>
      <p:sp>
        <p:nvSpPr>
          <p:cNvPr id="6" name="Slide Number Placeholder 5">
            <a:extLst>
              <a:ext uri="{FF2B5EF4-FFF2-40B4-BE49-F238E27FC236}">
                <a16:creationId xmlns:a16="http://schemas.microsoft.com/office/drawing/2014/main" id="{57631E8D-DEAE-D1DA-6CD6-4646A19A6524}"/>
              </a:ext>
            </a:extLst>
          </p:cNvPr>
          <p:cNvSpPr>
            <a:spLocks noGrp="1"/>
          </p:cNvSpPr>
          <p:nvPr>
            <p:ph type="sldNum" sz="quarter" idx="12"/>
          </p:nvPr>
        </p:nvSpPr>
        <p:spPr>
          <a:xfrm>
            <a:off x="8822574" y="6356350"/>
            <a:ext cx="2743200" cy="365125"/>
          </a:xfrm>
        </p:spPr>
        <p:txBody>
          <a:bodyPr/>
          <a:lstStyle/>
          <a:p>
            <a:fld id="{93E55EF9-A4B1-4FAA-99A0-0970FED03DAB}" type="slidenum">
              <a:rPr lang="en-US" smtClean="0"/>
              <a:t>10</a:t>
            </a:fld>
            <a:endParaRPr lang="en-US" dirty="0"/>
          </a:p>
        </p:txBody>
      </p:sp>
      <p:sp>
        <p:nvSpPr>
          <p:cNvPr id="8" name="Title 1">
            <a:extLst>
              <a:ext uri="{FF2B5EF4-FFF2-40B4-BE49-F238E27FC236}">
                <a16:creationId xmlns:a16="http://schemas.microsoft.com/office/drawing/2014/main" id="{A585B070-6ECD-1838-296D-38284B485B97}"/>
              </a:ext>
            </a:extLst>
          </p:cNvPr>
          <p:cNvSpPr txBox="1">
            <a:spLocks/>
          </p:cNvSpPr>
          <p:nvPr/>
        </p:nvSpPr>
        <p:spPr>
          <a:xfrm>
            <a:off x="626226" y="1376395"/>
            <a:ext cx="9946525" cy="524079"/>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900" b="1" dirty="0">
                <a:solidFill>
                  <a:srgbClr val="CC0000"/>
                </a:solidFill>
                <a:latin typeface="Arial" panose="020B0604020202020204" pitchFamily="34" charset="0"/>
                <a:cs typeface="Arial" panose="020B0604020202020204" pitchFamily="34" charset="0"/>
              </a:rPr>
              <a:t>ONE MUST HAVE PURPOSE…</a:t>
            </a:r>
          </a:p>
        </p:txBody>
      </p:sp>
      <p:sp>
        <p:nvSpPr>
          <p:cNvPr id="11" name="Title 1">
            <a:extLst>
              <a:ext uri="{FF2B5EF4-FFF2-40B4-BE49-F238E27FC236}">
                <a16:creationId xmlns:a16="http://schemas.microsoft.com/office/drawing/2014/main" id="{15695185-6A12-C78A-0784-A3ED27A81E86}"/>
              </a:ext>
            </a:extLst>
          </p:cNvPr>
          <p:cNvSpPr txBox="1">
            <a:spLocks/>
          </p:cNvSpPr>
          <p:nvPr/>
        </p:nvSpPr>
        <p:spPr>
          <a:xfrm>
            <a:off x="2837294" y="807040"/>
            <a:ext cx="8479563" cy="351930"/>
          </a:xfrm>
          <a:prstGeom prst="rect">
            <a:avLst/>
          </a:prstGeom>
          <a:solidFill>
            <a:srgbClr val="002060"/>
          </a:solidFill>
        </p:spPr>
        <p:txBody>
          <a:bodyPr vert="horz" lIns="91440" tIns="45720" rIns="91440" bIns="45720" rtlCol="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Aft>
                <a:spcPts val="600"/>
              </a:spcAft>
            </a:pPr>
            <a:r>
              <a:rPr lang="en-US" sz="1800" b="1" i="1" dirty="0">
                <a:solidFill>
                  <a:srgbClr val="FFFFCC"/>
                </a:solidFill>
                <a:latin typeface="+mn-lt"/>
                <a:ea typeface="+mn-ea"/>
                <a:cs typeface="+mn-cs"/>
              </a:rPr>
              <a:t>Part A. THE IMPORTANCE OF GOAL SETTING</a:t>
            </a:r>
            <a:endParaRPr lang="en-US" sz="1800" i="1" dirty="0">
              <a:solidFill>
                <a:srgbClr val="FFFFCC"/>
              </a:solidFill>
              <a:latin typeface="+mn-lt"/>
              <a:ea typeface="+mn-ea"/>
              <a:cs typeface="+mn-cs"/>
            </a:endParaRPr>
          </a:p>
        </p:txBody>
      </p:sp>
    </p:spTree>
    <p:extLst>
      <p:ext uri="{BB962C8B-B14F-4D97-AF65-F5344CB8AC3E}">
        <p14:creationId xmlns:p14="http://schemas.microsoft.com/office/powerpoint/2010/main" val="27838695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9CAB63F-5538-261D-A900-EEC4E2E4B014}"/>
              </a:ext>
            </a:extLst>
          </p:cNvPr>
          <p:cNvSpPr>
            <a:spLocks noGrp="1"/>
          </p:cNvSpPr>
          <p:nvPr>
            <p:ph idx="1"/>
          </p:nvPr>
        </p:nvSpPr>
        <p:spPr>
          <a:xfrm>
            <a:off x="626226" y="1994764"/>
            <a:ext cx="10939548" cy="4361586"/>
          </a:xfrm>
        </p:spPr>
        <p:txBody>
          <a:bodyPr>
            <a:normAutofit lnSpcReduction="10000"/>
          </a:bodyPr>
          <a:lstStyle/>
          <a:p>
            <a:pPr>
              <a:buClr>
                <a:schemeClr val="tx1"/>
              </a:buClr>
              <a:buFont typeface="Wingdings" panose="05000000000000000000" pitchFamily="2" charset="2"/>
              <a:buNone/>
            </a:pPr>
            <a:r>
              <a:rPr lang="en-US" altLang="en-US" sz="5400" dirty="0">
                <a:solidFill>
                  <a:srgbClr val="000066"/>
                </a:solidFill>
                <a:effectLst>
                  <a:outerShdw blurRad="38100" dist="38100" dir="2700000" algn="tl">
                    <a:srgbClr val="C0C0C0"/>
                  </a:outerShdw>
                </a:effectLst>
              </a:rPr>
              <a:t>6. Until </a:t>
            </a:r>
            <a:r>
              <a:rPr lang="en-US" altLang="en-US" sz="5400" b="1" dirty="0">
                <a:solidFill>
                  <a:srgbClr val="000066"/>
                </a:solidFill>
                <a:effectLst>
                  <a:outerShdw blurRad="38100" dist="38100" dir="2700000" algn="tl">
                    <a:srgbClr val="C0C0C0"/>
                  </a:outerShdw>
                </a:effectLst>
              </a:rPr>
              <a:t>we decide what we want</a:t>
            </a:r>
            <a:r>
              <a:rPr lang="en-US" altLang="en-US" sz="5400" dirty="0">
                <a:solidFill>
                  <a:srgbClr val="000066"/>
                </a:solidFill>
                <a:effectLst>
                  <a:outerShdw blurRad="38100" dist="38100" dir="2700000" algn="tl">
                    <a:srgbClr val="C0C0C0"/>
                  </a:outerShdw>
                </a:effectLst>
              </a:rPr>
              <a:t>, we aren’t very likely to get it.</a:t>
            </a:r>
          </a:p>
          <a:p>
            <a:pPr>
              <a:buClr>
                <a:schemeClr val="tx1"/>
              </a:buClr>
              <a:buFont typeface="Wingdings" panose="05000000000000000000" pitchFamily="2" charset="2"/>
              <a:buNone/>
            </a:pPr>
            <a:r>
              <a:rPr lang="en-US" altLang="en-US" sz="5400" dirty="0">
                <a:solidFill>
                  <a:srgbClr val="000066"/>
                </a:solidFill>
                <a:effectLst>
                  <a:outerShdw blurRad="38100" dist="38100" dir="2700000" algn="tl">
                    <a:srgbClr val="C0C0C0"/>
                  </a:outerShdw>
                </a:effectLst>
              </a:rPr>
              <a:t>       -- In the meantime we flounder around working more and accomplishing less by frittering away our time and energy aimlessly.</a:t>
            </a:r>
          </a:p>
          <a:p>
            <a:pPr>
              <a:lnSpc>
                <a:spcPct val="80000"/>
              </a:lnSpc>
              <a:buFont typeface="Wingdings" panose="05000000000000000000" pitchFamily="2" charset="2"/>
              <a:buNone/>
            </a:pPr>
            <a:endParaRPr lang="en-US" altLang="en-US" sz="4800" b="1" dirty="0">
              <a:solidFill>
                <a:srgbClr val="000066"/>
              </a:solidFill>
              <a:effectLst>
                <a:outerShdw blurRad="38100" dist="38100" dir="2700000" algn="tl">
                  <a:srgbClr val="C0C0C0"/>
                </a:outerShdw>
              </a:effectLst>
            </a:endParaRPr>
          </a:p>
        </p:txBody>
      </p:sp>
      <p:sp>
        <p:nvSpPr>
          <p:cNvPr id="4" name="Rectangle 3">
            <a:extLst>
              <a:ext uri="{FF2B5EF4-FFF2-40B4-BE49-F238E27FC236}">
                <a16:creationId xmlns:a16="http://schemas.microsoft.com/office/drawing/2014/main" id="{FD25E634-2A10-A423-147E-1AE572F3F78C}"/>
              </a:ext>
            </a:extLst>
          </p:cNvPr>
          <p:cNvSpPr/>
          <p:nvPr/>
        </p:nvSpPr>
        <p:spPr>
          <a:xfrm>
            <a:off x="1" y="410473"/>
            <a:ext cx="12192000" cy="388620"/>
          </a:xfrm>
          <a:prstGeom prst="rect">
            <a:avLst/>
          </a:prstGeom>
          <a:solidFill>
            <a:srgbClr val="CC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Arial Black" panose="020B0A04020102020204" pitchFamily="34" charset="0"/>
              </a:rPr>
              <a:t>5 - GOAL SETTING PROCESS</a:t>
            </a:r>
          </a:p>
        </p:txBody>
      </p:sp>
      <p:pic>
        <p:nvPicPr>
          <p:cNvPr id="12" name="Picture 11" descr="A picture containing text&#10;&#10;Description automatically generated">
            <a:extLst>
              <a:ext uri="{FF2B5EF4-FFF2-40B4-BE49-F238E27FC236}">
                <a16:creationId xmlns:a16="http://schemas.microsoft.com/office/drawing/2014/main" id="{1B0FA139-FBB8-90B4-723C-2E647C8B66A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5899" y="191889"/>
            <a:ext cx="1313351" cy="1070518"/>
          </a:xfrm>
          <a:prstGeom prst="rect">
            <a:avLst/>
          </a:prstGeom>
        </p:spPr>
      </p:pic>
      <p:sp>
        <p:nvSpPr>
          <p:cNvPr id="5" name="Date Placeholder 4">
            <a:extLst>
              <a:ext uri="{FF2B5EF4-FFF2-40B4-BE49-F238E27FC236}">
                <a16:creationId xmlns:a16="http://schemas.microsoft.com/office/drawing/2014/main" id="{8082D1F1-B844-9195-C43B-24AD18A32EE6}"/>
              </a:ext>
            </a:extLst>
          </p:cNvPr>
          <p:cNvSpPr>
            <a:spLocks noGrp="1"/>
          </p:cNvSpPr>
          <p:nvPr>
            <p:ph type="dt" sz="half" idx="10"/>
          </p:nvPr>
        </p:nvSpPr>
        <p:spPr/>
        <p:txBody>
          <a:bodyPr/>
          <a:lstStyle/>
          <a:p>
            <a:r>
              <a:rPr lang="en-US"/>
              <a:t>June 2022</a:t>
            </a:r>
          </a:p>
        </p:txBody>
      </p:sp>
      <p:sp>
        <p:nvSpPr>
          <p:cNvPr id="6" name="Slide Number Placeholder 5">
            <a:extLst>
              <a:ext uri="{FF2B5EF4-FFF2-40B4-BE49-F238E27FC236}">
                <a16:creationId xmlns:a16="http://schemas.microsoft.com/office/drawing/2014/main" id="{57631E8D-DEAE-D1DA-6CD6-4646A19A6524}"/>
              </a:ext>
            </a:extLst>
          </p:cNvPr>
          <p:cNvSpPr>
            <a:spLocks noGrp="1"/>
          </p:cNvSpPr>
          <p:nvPr>
            <p:ph type="sldNum" sz="quarter" idx="12"/>
          </p:nvPr>
        </p:nvSpPr>
        <p:spPr>
          <a:xfrm>
            <a:off x="8822574" y="6356350"/>
            <a:ext cx="2743200" cy="365125"/>
          </a:xfrm>
        </p:spPr>
        <p:txBody>
          <a:bodyPr/>
          <a:lstStyle/>
          <a:p>
            <a:fld id="{93E55EF9-A4B1-4FAA-99A0-0970FED03DAB}" type="slidenum">
              <a:rPr lang="en-US" smtClean="0"/>
              <a:t>11</a:t>
            </a:fld>
            <a:endParaRPr lang="en-US" dirty="0"/>
          </a:p>
        </p:txBody>
      </p:sp>
      <p:sp>
        <p:nvSpPr>
          <p:cNvPr id="8" name="Title 1">
            <a:extLst>
              <a:ext uri="{FF2B5EF4-FFF2-40B4-BE49-F238E27FC236}">
                <a16:creationId xmlns:a16="http://schemas.microsoft.com/office/drawing/2014/main" id="{A585B070-6ECD-1838-296D-38284B485B97}"/>
              </a:ext>
            </a:extLst>
          </p:cNvPr>
          <p:cNvSpPr txBox="1">
            <a:spLocks/>
          </p:cNvSpPr>
          <p:nvPr/>
        </p:nvSpPr>
        <p:spPr>
          <a:xfrm>
            <a:off x="626226" y="1470685"/>
            <a:ext cx="9946525" cy="524079"/>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900" b="1" dirty="0">
                <a:solidFill>
                  <a:srgbClr val="CC0000"/>
                </a:solidFill>
                <a:latin typeface="Arial" panose="020B0604020202020204" pitchFamily="34" charset="0"/>
                <a:cs typeface="Arial" panose="020B0604020202020204" pitchFamily="34" charset="0"/>
              </a:rPr>
              <a:t>WE NEED TO DECIDE WHAT WE WANT…</a:t>
            </a:r>
          </a:p>
        </p:txBody>
      </p:sp>
      <p:sp>
        <p:nvSpPr>
          <p:cNvPr id="11" name="Title 1">
            <a:extLst>
              <a:ext uri="{FF2B5EF4-FFF2-40B4-BE49-F238E27FC236}">
                <a16:creationId xmlns:a16="http://schemas.microsoft.com/office/drawing/2014/main" id="{DCD17BDC-E502-011A-05FD-59B1708BCA5A}"/>
              </a:ext>
            </a:extLst>
          </p:cNvPr>
          <p:cNvSpPr txBox="1">
            <a:spLocks/>
          </p:cNvSpPr>
          <p:nvPr/>
        </p:nvSpPr>
        <p:spPr>
          <a:xfrm>
            <a:off x="2837294" y="816768"/>
            <a:ext cx="8479563" cy="351930"/>
          </a:xfrm>
          <a:prstGeom prst="rect">
            <a:avLst/>
          </a:prstGeom>
          <a:solidFill>
            <a:srgbClr val="002060"/>
          </a:solidFill>
        </p:spPr>
        <p:txBody>
          <a:bodyPr vert="horz" lIns="91440" tIns="45720" rIns="91440" bIns="45720" rtlCol="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Aft>
                <a:spcPts val="600"/>
              </a:spcAft>
            </a:pPr>
            <a:r>
              <a:rPr lang="en-US" sz="1800" b="1" i="1" dirty="0">
                <a:solidFill>
                  <a:srgbClr val="FFFFCC"/>
                </a:solidFill>
                <a:latin typeface="+mn-lt"/>
                <a:ea typeface="+mn-ea"/>
                <a:cs typeface="+mn-cs"/>
              </a:rPr>
              <a:t>Part A. THE IMPORTANCE OF GOAL SETTING</a:t>
            </a:r>
            <a:endParaRPr lang="en-US" sz="1800" i="1" dirty="0">
              <a:solidFill>
                <a:srgbClr val="FFFFCC"/>
              </a:solidFill>
              <a:latin typeface="+mn-lt"/>
              <a:ea typeface="+mn-ea"/>
              <a:cs typeface="+mn-cs"/>
            </a:endParaRPr>
          </a:p>
        </p:txBody>
      </p:sp>
    </p:spTree>
    <p:extLst>
      <p:ext uri="{BB962C8B-B14F-4D97-AF65-F5344CB8AC3E}">
        <p14:creationId xmlns:p14="http://schemas.microsoft.com/office/powerpoint/2010/main" val="23884928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9CAB63F-5538-261D-A900-EEC4E2E4B014}"/>
              </a:ext>
            </a:extLst>
          </p:cNvPr>
          <p:cNvSpPr>
            <a:spLocks noGrp="1"/>
          </p:cNvSpPr>
          <p:nvPr>
            <p:ph idx="1"/>
          </p:nvPr>
        </p:nvSpPr>
        <p:spPr>
          <a:xfrm>
            <a:off x="626226" y="1994764"/>
            <a:ext cx="10939548" cy="4361586"/>
          </a:xfrm>
        </p:spPr>
        <p:txBody>
          <a:bodyPr>
            <a:normAutofit fontScale="92500" lnSpcReduction="20000"/>
          </a:bodyPr>
          <a:lstStyle/>
          <a:p>
            <a:pPr>
              <a:buClr>
                <a:schemeClr val="tx1"/>
              </a:buClr>
              <a:buFont typeface="Wingdings" panose="05000000000000000000" pitchFamily="2" charset="2"/>
              <a:buNone/>
            </a:pPr>
            <a:r>
              <a:rPr lang="en-US" altLang="en-US" sz="5400" dirty="0">
                <a:solidFill>
                  <a:srgbClr val="000066"/>
                </a:solidFill>
                <a:effectLst>
                  <a:outerShdw blurRad="38100" dist="38100" dir="2700000" algn="tl">
                    <a:srgbClr val="C0C0C0"/>
                  </a:outerShdw>
                </a:effectLst>
              </a:rPr>
              <a:t>7. Another good thing to remember when setting out what you want to accomplish, </a:t>
            </a:r>
            <a:r>
              <a:rPr lang="en-US" altLang="en-US" sz="5400" b="1" i="1" dirty="0">
                <a:solidFill>
                  <a:srgbClr val="000066"/>
                </a:solidFill>
                <a:effectLst>
                  <a:outerShdw blurRad="38100" dist="38100" dir="2700000" algn="tl">
                    <a:srgbClr val="C0C0C0"/>
                  </a:outerShdw>
                </a:effectLst>
              </a:rPr>
              <a:t>you must push yourself as well!</a:t>
            </a:r>
            <a:endParaRPr lang="en-US" altLang="en-US" sz="5400" b="1" dirty="0">
              <a:solidFill>
                <a:srgbClr val="000066"/>
              </a:solidFill>
              <a:effectLst>
                <a:outerShdw blurRad="38100" dist="38100" dir="2700000" algn="tl">
                  <a:srgbClr val="C0C0C0"/>
                </a:outerShdw>
              </a:effectLst>
            </a:endParaRPr>
          </a:p>
          <a:p>
            <a:pPr>
              <a:buClr>
                <a:schemeClr val="tx1"/>
              </a:buClr>
              <a:buFont typeface="Wingdings" panose="05000000000000000000" pitchFamily="2" charset="2"/>
              <a:buNone/>
            </a:pPr>
            <a:endParaRPr lang="en-US" altLang="en-US" sz="1400" dirty="0">
              <a:solidFill>
                <a:srgbClr val="000066"/>
              </a:solidFill>
              <a:effectLst>
                <a:outerShdw blurRad="38100" dist="38100" dir="2700000" algn="tl">
                  <a:srgbClr val="C0C0C0"/>
                </a:outerShdw>
              </a:effectLst>
            </a:endParaRPr>
          </a:p>
          <a:p>
            <a:pPr>
              <a:buClr>
                <a:schemeClr val="tx1"/>
              </a:buClr>
              <a:buFont typeface="Wingdings" panose="05000000000000000000" pitchFamily="2" charset="2"/>
              <a:buNone/>
            </a:pPr>
            <a:r>
              <a:rPr lang="en-US" altLang="en-US" sz="5400" dirty="0">
                <a:solidFill>
                  <a:srgbClr val="000066"/>
                </a:solidFill>
                <a:effectLst>
                  <a:outerShdw blurRad="38100" dist="38100" dir="2700000" algn="tl">
                    <a:srgbClr val="C0C0C0"/>
                  </a:outerShdw>
                </a:effectLst>
              </a:rPr>
              <a:t> If you reach a goal or something that you always accomplish anyway, how are you bettering yourself? </a:t>
            </a:r>
          </a:p>
          <a:p>
            <a:pPr>
              <a:lnSpc>
                <a:spcPct val="80000"/>
              </a:lnSpc>
              <a:buFont typeface="Wingdings" panose="05000000000000000000" pitchFamily="2" charset="2"/>
              <a:buNone/>
            </a:pPr>
            <a:endParaRPr lang="en-US" altLang="en-US" sz="4800" b="1" dirty="0">
              <a:solidFill>
                <a:srgbClr val="000066"/>
              </a:solidFill>
              <a:effectLst>
                <a:outerShdw blurRad="38100" dist="38100" dir="2700000" algn="tl">
                  <a:srgbClr val="C0C0C0"/>
                </a:outerShdw>
              </a:effectLst>
            </a:endParaRPr>
          </a:p>
        </p:txBody>
      </p:sp>
      <p:sp>
        <p:nvSpPr>
          <p:cNvPr id="4" name="Rectangle 3">
            <a:extLst>
              <a:ext uri="{FF2B5EF4-FFF2-40B4-BE49-F238E27FC236}">
                <a16:creationId xmlns:a16="http://schemas.microsoft.com/office/drawing/2014/main" id="{FD25E634-2A10-A423-147E-1AE572F3F78C}"/>
              </a:ext>
            </a:extLst>
          </p:cNvPr>
          <p:cNvSpPr/>
          <p:nvPr/>
        </p:nvSpPr>
        <p:spPr>
          <a:xfrm>
            <a:off x="1" y="410473"/>
            <a:ext cx="12192000" cy="388620"/>
          </a:xfrm>
          <a:prstGeom prst="rect">
            <a:avLst/>
          </a:prstGeom>
          <a:solidFill>
            <a:srgbClr val="CC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Arial Black" panose="020B0A04020102020204" pitchFamily="34" charset="0"/>
              </a:rPr>
              <a:t>5 - GOAL SETTING PROCESS</a:t>
            </a:r>
          </a:p>
        </p:txBody>
      </p:sp>
      <p:pic>
        <p:nvPicPr>
          <p:cNvPr id="12" name="Picture 11" descr="A picture containing text&#10;&#10;Description automatically generated">
            <a:extLst>
              <a:ext uri="{FF2B5EF4-FFF2-40B4-BE49-F238E27FC236}">
                <a16:creationId xmlns:a16="http://schemas.microsoft.com/office/drawing/2014/main" id="{1B0FA139-FBB8-90B4-723C-2E647C8B66A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5899" y="191889"/>
            <a:ext cx="1313351" cy="1070518"/>
          </a:xfrm>
          <a:prstGeom prst="rect">
            <a:avLst/>
          </a:prstGeom>
        </p:spPr>
      </p:pic>
      <p:sp>
        <p:nvSpPr>
          <p:cNvPr id="5" name="Date Placeholder 4">
            <a:extLst>
              <a:ext uri="{FF2B5EF4-FFF2-40B4-BE49-F238E27FC236}">
                <a16:creationId xmlns:a16="http://schemas.microsoft.com/office/drawing/2014/main" id="{8082D1F1-B844-9195-C43B-24AD18A32EE6}"/>
              </a:ext>
            </a:extLst>
          </p:cNvPr>
          <p:cNvSpPr>
            <a:spLocks noGrp="1"/>
          </p:cNvSpPr>
          <p:nvPr>
            <p:ph type="dt" sz="half" idx="10"/>
          </p:nvPr>
        </p:nvSpPr>
        <p:spPr/>
        <p:txBody>
          <a:bodyPr/>
          <a:lstStyle/>
          <a:p>
            <a:r>
              <a:rPr lang="en-US"/>
              <a:t>June 2022</a:t>
            </a:r>
          </a:p>
        </p:txBody>
      </p:sp>
      <p:sp>
        <p:nvSpPr>
          <p:cNvPr id="6" name="Slide Number Placeholder 5">
            <a:extLst>
              <a:ext uri="{FF2B5EF4-FFF2-40B4-BE49-F238E27FC236}">
                <a16:creationId xmlns:a16="http://schemas.microsoft.com/office/drawing/2014/main" id="{57631E8D-DEAE-D1DA-6CD6-4646A19A6524}"/>
              </a:ext>
            </a:extLst>
          </p:cNvPr>
          <p:cNvSpPr>
            <a:spLocks noGrp="1"/>
          </p:cNvSpPr>
          <p:nvPr>
            <p:ph type="sldNum" sz="quarter" idx="12"/>
          </p:nvPr>
        </p:nvSpPr>
        <p:spPr>
          <a:xfrm>
            <a:off x="8822574" y="6356350"/>
            <a:ext cx="2743200" cy="365125"/>
          </a:xfrm>
        </p:spPr>
        <p:txBody>
          <a:bodyPr/>
          <a:lstStyle/>
          <a:p>
            <a:fld id="{93E55EF9-A4B1-4FAA-99A0-0970FED03DAB}" type="slidenum">
              <a:rPr lang="en-US" smtClean="0"/>
              <a:t>12</a:t>
            </a:fld>
            <a:endParaRPr lang="en-US" dirty="0"/>
          </a:p>
        </p:txBody>
      </p:sp>
      <p:sp>
        <p:nvSpPr>
          <p:cNvPr id="8" name="Title 1">
            <a:extLst>
              <a:ext uri="{FF2B5EF4-FFF2-40B4-BE49-F238E27FC236}">
                <a16:creationId xmlns:a16="http://schemas.microsoft.com/office/drawing/2014/main" id="{A585B070-6ECD-1838-296D-38284B485B97}"/>
              </a:ext>
            </a:extLst>
          </p:cNvPr>
          <p:cNvSpPr txBox="1">
            <a:spLocks/>
          </p:cNvSpPr>
          <p:nvPr/>
        </p:nvSpPr>
        <p:spPr>
          <a:xfrm>
            <a:off x="626226" y="1470685"/>
            <a:ext cx="9946525" cy="524079"/>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900" b="1" dirty="0">
                <a:solidFill>
                  <a:srgbClr val="CC0000"/>
                </a:solidFill>
                <a:latin typeface="Arial" panose="020B0604020202020204" pitchFamily="34" charset="0"/>
                <a:cs typeface="Arial" panose="020B0604020202020204" pitchFamily="34" charset="0"/>
              </a:rPr>
              <a:t>YOU NEED TO PUSH YOURSELF…</a:t>
            </a:r>
          </a:p>
        </p:txBody>
      </p:sp>
      <p:sp>
        <p:nvSpPr>
          <p:cNvPr id="11" name="Title 1">
            <a:extLst>
              <a:ext uri="{FF2B5EF4-FFF2-40B4-BE49-F238E27FC236}">
                <a16:creationId xmlns:a16="http://schemas.microsoft.com/office/drawing/2014/main" id="{A02C6A09-330F-C2B5-4E8B-DEC93322FEE7}"/>
              </a:ext>
            </a:extLst>
          </p:cNvPr>
          <p:cNvSpPr txBox="1">
            <a:spLocks/>
          </p:cNvSpPr>
          <p:nvPr/>
        </p:nvSpPr>
        <p:spPr>
          <a:xfrm>
            <a:off x="2837294" y="816768"/>
            <a:ext cx="8479563" cy="351930"/>
          </a:xfrm>
          <a:prstGeom prst="rect">
            <a:avLst/>
          </a:prstGeom>
          <a:solidFill>
            <a:srgbClr val="002060"/>
          </a:solidFill>
        </p:spPr>
        <p:txBody>
          <a:bodyPr vert="horz" lIns="91440" tIns="45720" rIns="91440" bIns="45720" rtlCol="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Aft>
                <a:spcPts val="600"/>
              </a:spcAft>
            </a:pPr>
            <a:r>
              <a:rPr lang="en-US" sz="1800" b="1" i="1" dirty="0">
                <a:solidFill>
                  <a:srgbClr val="FFFFCC"/>
                </a:solidFill>
                <a:latin typeface="+mn-lt"/>
                <a:ea typeface="+mn-ea"/>
                <a:cs typeface="+mn-cs"/>
              </a:rPr>
              <a:t>Part A. THE IMPORTANCE OF GOAL SETTING</a:t>
            </a:r>
            <a:endParaRPr lang="en-US" sz="1800" i="1" dirty="0">
              <a:solidFill>
                <a:srgbClr val="FFFFCC"/>
              </a:solidFill>
              <a:latin typeface="+mn-lt"/>
              <a:ea typeface="+mn-ea"/>
              <a:cs typeface="+mn-cs"/>
            </a:endParaRPr>
          </a:p>
        </p:txBody>
      </p:sp>
    </p:spTree>
    <p:extLst>
      <p:ext uri="{BB962C8B-B14F-4D97-AF65-F5344CB8AC3E}">
        <p14:creationId xmlns:p14="http://schemas.microsoft.com/office/powerpoint/2010/main" val="39374707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9CAB63F-5538-261D-A900-EEC4E2E4B014}"/>
              </a:ext>
            </a:extLst>
          </p:cNvPr>
          <p:cNvSpPr>
            <a:spLocks noGrp="1"/>
          </p:cNvSpPr>
          <p:nvPr>
            <p:ph idx="1"/>
          </p:nvPr>
        </p:nvSpPr>
        <p:spPr>
          <a:xfrm>
            <a:off x="1227513" y="2379517"/>
            <a:ext cx="9736974" cy="3298261"/>
          </a:xfrm>
        </p:spPr>
        <p:txBody>
          <a:bodyPr>
            <a:normAutofit/>
          </a:bodyPr>
          <a:lstStyle/>
          <a:p>
            <a:pPr>
              <a:lnSpc>
                <a:spcPct val="80000"/>
              </a:lnSpc>
              <a:buFont typeface="Wingdings" panose="05000000000000000000" pitchFamily="2" charset="2"/>
              <a:buNone/>
            </a:pPr>
            <a:r>
              <a:rPr lang="en-US" altLang="en-US" sz="6000" dirty="0">
                <a:solidFill>
                  <a:srgbClr val="000066"/>
                </a:solidFill>
                <a:effectLst>
                  <a:outerShdw blurRad="38100" dist="38100" dir="2700000" algn="tl">
                    <a:srgbClr val="C0C0C0"/>
                  </a:outerShdw>
                </a:effectLst>
              </a:rPr>
              <a:t>“IF YOU DON’T PUSH YOUR LIMITS, </a:t>
            </a:r>
            <a:r>
              <a:rPr lang="en-US" altLang="en-US" sz="6000" dirty="0">
                <a:solidFill>
                  <a:srgbClr val="CC0000"/>
                </a:solidFill>
                <a:effectLst>
                  <a:outerShdw blurRad="38100" dist="38100" dir="2700000" algn="tl">
                    <a:srgbClr val="C0C0C0"/>
                  </a:outerShdw>
                </a:effectLst>
              </a:rPr>
              <a:t>HOW DO YOU KNOW</a:t>
            </a:r>
            <a:r>
              <a:rPr lang="en-US" altLang="en-US" sz="6000" dirty="0">
                <a:solidFill>
                  <a:srgbClr val="000066"/>
                </a:solidFill>
                <a:effectLst>
                  <a:outerShdw blurRad="38100" dist="38100" dir="2700000" algn="tl">
                    <a:srgbClr val="C0C0C0"/>
                  </a:outerShdw>
                </a:effectLst>
              </a:rPr>
              <a:t> </a:t>
            </a:r>
            <a:r>
              <a:rPr lang="en-US" altLang="en-US" sz="6000" b="1" dirty="0">
                <a:solidFill>
                  <a:srgbClr val="000066"/>
                </a:solidFill>
                <a:effectLst>
                  <a:outerShdw blurRad="38100" dist="38100" dir="2700000" algn="tl">
                    <a:srgbClr val="C0C0C0"/>
                  </a:outerShdw>
                </a:effectLst>
              </a:rPr>
              <a:t>WHAT YOUR LIMITS ARE.”</a:t>
            </a:r>
          </a:p>
        </p:txBody>
      </p:sp>
      <p:sp>
        <p:nvSpPr>
          <p:cNvPr id="4" name="Rectangle 3">
            <a:extLst>
              <a:ext uri="{FF2B5EF4-FFF2-40B4-BE49-F238E27FC236}">
                <a16:creationId xmlns:a16="http://schemas.microsoft.com/office/drawing/2014/main" id="{FD25E634-2A10-A423-147E-1AE572F3F78C}"/>
              </a:ext>
            </a:extLst>
          </p:cNvPr>
          <p:cNvSpPr/>
          <p:nvPr/>
        </p:nvSpPr>
        <p:spPr>
          <a:xfrm>
            <a:off x="1" y="410473"/>
            <a:ext cx="12192000" cy="388620"/>
          </a:xfrm>
          <a:prstGeom prst="rect">
            <a:avLst/>
          </a:prstGeom>
          <a:solidFill>
            <a:srgbClr val="CC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Arial Black" panose="020B0A04020102020204" pitchFamily="34" charset="0"/>
              </a:rPr>
              <a:t>5 - GOAL SETTING PROCESS</a:t>
            </a:r>
          </a:p>
        </p:txBody>
      </p:sp>
      <p:pic>
        <p:nvPicPr>
          <p:cNvPr id="12" name="Picture 11" descr="A picture containing text&#10;&#10;Description automatically generated">
            <a:extLst>
              <a:ext uri="{FF2B5EF4-FFF2-40B4-BE49-F238E27FC236}">
                <a16:creationId xmlns:a16="http://schemas.microsoft.com/office/drawing/2014/main" id="{1B0FA139-FBB8-90B4-723C-2E647C8B66A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5899" y="191889"/>
            <a:ext cx="1313351" cy="1070518"/>
          </a:xfrm>
          <a:prstGeom prst="rect">
            <a:avLst/>
          </a:prstGeom>
        </p:spPr>
      </p:pic>
      <p:sp>
        <p:nvSpPr>
          <p:cNvPr id="5" name="Date Placeholder 4">
            <a:extLst>
              <a:ext uri="{FF2B5EF4-FFF2-40B4-BE49-F238E27FC236}">
                <a16:creationId xmlns:a16="http://schemas.microsoft.com/office/drawing/2014/main" id="{8082D1F1-B844-9195-C43B-24AD18A32EE6}"/>
              </a:ext>
            </a:extLst>
          </p:cNvPr>
          <p:cNvSpPr>
            <a:spLocks noGrp="1"/>
          </p:cNvSpPr>
          <p:nvPr>
            <p:ph type="dt" sz="half" idx="10"/>
          </p:nvPr>
        </p:nvSpPr>
        <p:spPr/>
        <p:txBody>
          <a:bodyPr/>
          <a:lstStyle/>
          <a:p>
            <a:r>
              <a:rPr lang="en-US"/>
              <a:t>June 2022</a:t>
            </a:r>
          </a:p>
        </p:txBody>
      </p:sp>
      <p:sp>
        <p:nvSpPr>
          <p:cNvPr id="6" name="Slide Number Placeholder 5">
            <a:extLst>
              <a:ext uri="{FF2B5EF4-FFF2-40B4-BE49-F238E27FC236}">
                <a16:creationId xmlns:a16="http://schemas.microsoft.com/office/drawing/2014/main" id="{57631E8D-DEAE-D1DA-6CD6-4646A19A6524}"/>
              </a:ext>
            </a:extLst>
          </p:cNvPr>
          <p:cNvSpPr>
            <a:spLocks noGrp="1"/>
          </p:cNvSpPr>
          <p:nvPr>
            <p:ph type="sldNum" sz="quarter" idx="12"/>
          </p:nvPr>
        </p:nvSpPr>
        <p:spPr>
          <a:xfrm>
            <a:off x="8822574" y="6356350"/>
            <a:ext cx="2743200" cy="365125"/>
          </a:xfrm>
        </p:spPr>
        <p:txBody>
          <a:bodyPr/>
          <a:lstStyle/>
          <a:p>
            <a:fld id="{93E55EF9-A4B1-4FAA-99A0-0970FED03DAB}" type="slidenum">
              <a:rPr lang="en-US" smtClean="0"/>
              <a:t>13</a:t>
            </a:fld>
            <a:endParaRPr lang="en-US" dirty="0"/>
          </a:p>
        </p:txBody>
      </p:sp>
      <p:sp>
        <p:nvSpPr>
          <p:cNvPr id="9" name="Title 1">
            <a:extLst>
              <a:ext uri="{FF2B5EF4-FFF2-40B4-BE49-F238E27FC236}">
                <a16:creationId xmlns:a16="http://schemas.microsoft.com/office/drawing/2014/main" id="{D9C35BD3-97AC-F2D4-64E4-AA2BAA066266}"/>
              </a:ext>
            </a:extLst>
          </p:cNvPr>
          <p:cNvSpPr txBox="1">
            <a:spLocks/>
          </p:cNvSpPr>
          <p:nvPr/>
        </p:nvSpPr>
        <p:spPr>
          <a:xfrm>
            <a:off x="838200" y="1438905"/>
            <a:ext cx="6577099" cy="524079"/>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900" b="1" dirty="0">
                <a:solidFill>
                  <a:srgbClr val="CC0000"/>
                </a:solidFill>
                <a:latin typeface="Arial" panose="020B0604020202020204" pitchFamily="34" charset="0"/>
                <a:cs typeface="Arial" panose="020B0604020202020204" pitchFamily="34" charset="0"/>
              </a:rPr>
              <a:t>ALWAYS REMEMBER…</a:t>
            </a:r>
          </a:p>
        </p:txBody>
      </p:sp>
      <p:sp>
        <p:nvSpPr>
          <p:cNvPr id="13" name="Title 1">
            <a:extLst>
              <a:ext uri="{FF2B5EF4-FFF2-40B4-BE49-F238E27FC236}">
                <a16:creationId xmlns:a16="http://schemas.microsoft.com/office/drawing/2014/main" id="{DA9D6437-0EDF-7C92-16D6-C70868C36080}"/>
              </a:ext>
            </a:extLst>
          </p:cNvPr>
          <p:cNvSpPr txBox="1">
            <a:spLocks/>
          </p:cNvSpPr>
          <p:nvPr/>
        </p:nvSpPr>
        <p:spPr>
          <a:xfrm>
            <a:off x="2837294" y="816768"/>
            <a:ext cx="8479563" cy="351930"/>
          </a:xfrm>
          <a:prstGeom prst="rect">
            <a:avLst/>
          </a:prstGeom>
          <a:solidFill>
            <a:srgbClr val="002060"/>
          </a:solidFill>
        </p:spPr>
        <p:txBody>
          <a:bodyPr vert="horz" lIns="91440" tIns="45720" rIns="91440" bIns="45720" rtlCol="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Aft>
                <a:spcPts val="600"/>
              </a:spcAft>
            </a:pPr>
            <a:r>
              <a:rPr lang="en-US" sz="1800" b="1" i="1" dirty="0">
                <a:solidFill>
                  <a:srgbClr val="FFFFCC"/>
                </a:solidFill>
                <a:latin typeface="+mn-lt"/>
                <a:ea typeface="+mn-ea"/>
                <a:cs typeface="+mn-cs"/>
              </a:rPr>
              <a:t>Part A. THE IMPORTANCE OF GOAL SETTING</a:t>
            </a:r>
            <a:endParaRPr lang="en-US" sz="1800" i="1" dirty="0">
              <a:solidFill>
                <a:srgbClr val="FFFFCC"/>
              </a:solidFill>
              <a:latin typeface="+mn-lt"/>
              <a:ea typeface="+mn-ea"/>
              <a:cs typeface="+mn-cs"/>
            </a:endParaRPr>
          </a:p>
        </p:txBody>
      </p:sp>
    </p:spTree>
    <p:extLst>
      <p:ext uri="{BB962C8B-B14F-4D97-AF65-F5344CB8AC3E}">
        <p14:creationId xmlns:p14="http://schemas.microsoft.com/office/powerpoint/2010/main" val="24363040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9CAB63F-5538-261D-A900-EEC4E2E4B014}"/>
              </a:ext>
            </a:extLst>
          </p:cNvPr>
          <p:cNvSpPr>
            <a:spLocks noGrp="1"/>
          </p:cNvSpPr>
          <p:nvPr>
            <p:ph idx="1"/>
          </p:nvPr>
        </p:nvSpPr>
        <p:spPr>
          <a:xfrm>
            <a:off x="1227513" y="2379517"/>
            <a:ext cx="9736974" cy="3585100"/>
          </a:xfrm>
        </p:spPr>
        <p:txBody>
          <a:bodyPr>
            <a:normAutofit lnSpcReduction="10000"/>
          </a:bodyPr>
          <a:lstStyle/>
          <a:p>
            <a:pPr>
              <a:buFont typeface="Wingdings" panose="05000000000000000000" pitchFamily="2" charset="2"/>
              <a:buNone/>
            </a:pPr>
            <a:r>
              <a:rPr lang="en-US" altLang="en-US" sz="6600" b="1" dirty="0">
                <a:solidFill>
                  <a:srgbClr val="000066"/>
                </a:solidFill>
                <a:effectLst>
                  <a:outerShdw blurRad="38100" dist="38100" dir="2700000" algn="tl">
                    <a:srgbClr val="C0C0C0"/>
                  </a:outerShdw>
                </a:effectLst>
              </a:rPr>
              <a:t>“</a:t>
            </a:r>
            <a:r>
              <a:rPr lang="en-US" altLang="en-US" sz="6600" dirty="0">
                <a:solidFill>
                  <a:srgbClr val="000066"/>
                </a:solidFill>
                <a:effectLst>
                  <a:outerShdw blurRad="38100" dist="38100" dir="2700000" algn="tl">
                    <a:srgbClr val="C0C0C0"/>
                  </a:outerShdw>
                </a:effectLst>
              </a:rPr>
              <a:t>IF YOU DON’T KNOW WHERE YOU’R GOING…</a:t>
            </a:r>
          </a:p>
          <a:p>
            <a:pPr>
              <a:buFont typeface="Wingdings" panose="05000000000000000000" pitchFamily="2" charset="2"/>
              <a:buNone/>
            </a:pPr>
            <a:r>
              <a:rPr lang="en-US" altLang="en-US" sz="6600" dirty="0">
                <a:solidFill>
                  <a:srgbClr val="000066"/>
                </a:solidFill>
                <a:effectLst>
                  <a:outerShdw blurRad="38100" dist="38100" dir="2700000" algn="tl">
                    <a:srgbClr val="C0C0C0"/>
                  </a:outerShdw>
                </a:effectLst>
              </a:rPr>
              <a:t> </a:t>
            </a:r>
            <a:r>
              <a:rPr lang="en-US" altLang="en-US" sz="6600" b="1" dirty="0">
                <a:solidFill>
                  <a:srgbClr val="CC0000"/>
                </a:solidFill>
                <a:effectLst>
                  <a:outerShdw blurRad="38100" dist="38100" dir="2700000" algn="tl">
                    <a:srgbClr val="C0C0C0"/>
                  </a:outerShdw>
                </a:effectLst>
              </a:rPr>
              <a:t>YOU’RE NEVER GOING TO GET THERE!”</a:t>
            </a:r>
          </a:p>
          <a:p>
            <a:pPr>
              <a:lnSpc>
                <a:spcPct val="80000"/>
              </a:lnSpc>
              <a:buFont typeface="Wingdings" panose="05000000000000000000" pitchFamily="2" charset="2"/>
              <a:buNone/>
            </a:pPr>
            <a:endParaRPr lang="en-US" altLang="en-US" sz="6000" b="1" dirty="0">
              <a:solidFill>
                <a:srgbClr val="000066"/>
              </a:solidFill>
              <a:effectLst>
                <a:outerShdw blurRad="38100" dist="38100" dir="2700000" algn="tl">
                  <a:srgbClr val="C0C0C0"/>
                </a:outerShdw>
              </a:effectLst>
            </a:endParaRPr>
          </a:p>
        </p:txBody>
      </p:sp>
      <p:sp>
        <p:nvSpPr>
          <p:cNvPr id="4" name="Rectangle 3">
            <a:extLst>
              <a:ext uri="{FF2B5EF4-FFF2-40B4-BE49-F238E27FC236}">
                <a16:creationId xmlns:a16="http://schemas.microsoft.com/office/drawing/2014/main" id="{FD25E634-2A10-A423-147E-1AE572F3F78C}"/>
              </a:ext>
            </a:extLst>
          </p:cNvPr>
          <p:cNvSpPr/>
          <p:nvPr/>
        </p:nvSpPr>
        <p:spPr>
          <a:xfrm>
            <a:off x="1" y="410473"/>
            <a:ext cx="12192000" cy="388620"/>
          </a:xfrm>
          <a:prstGeom prst="rect">
            <a:avLst/>
          </a:prstGeom>
          <a:solidFill>
            <a:srgbClr val="CC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Arial Black" panose="020B0A04020102020204" pitchFamily="34" charset="0"/>
              </a:rPr>
              <a:t>5 - GOAL SETTING PROCESS</a:t>
            </a:r>
          </a:p>
        </p:txBody>
      </p:sp>
      <p:pic>
        <p:nvPicPr>
          <p:cNvPr id="12" name="Picture 11" descr="A picture containing text&#10;&#10;Description automatically generated">
            <a:extLst>
              <a:ext uri="{FF2B5EF4-FFF2-40B4-BE49-F238E27FC236}">
                <a16:creationId xmlns:a16="http://schemas.microsoft.com/office/drawing/2014/main" id="{1B0FA139-FBB8-90B4-723C-2E647C8B66A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5899" y="191889"/>
            <a:ext cx="1313351" cy="1070518"/>
          </a:xfrm>
          <a:prstGeom prst="rect">
            <a:avLst/>
          </a:prstGeom>
        </p:spPr>
      </p:pic>
      <p:sp>
        <p:nvSpPr>
          <p:cNvPr id="5" name="Date Placeholder 4">
            <a:extLst>
              <a:ext uri="{FF2B5EF4-FFF2-40B4-BE49-F238E27FC236}">
                <a16:creationId xmlns:a16="http://schemas.microsoft.com/office/drawing/2014/main" id="{8082D1F1-B844-9195-C43B-24AD18A32EE6}"/>
              </a:ext>
            </a:extLst>
          </p:cNvPr>
          <p:cNvSpPr>
            <a:spLocks noGrp="1"/>
          </p:cNvSpPr>
          <p:nvPr>
            <p:ph type="dt" sz="half" idx="10"/>
          </p:nvPr>
        </p:nvSpPr>
        <p:spPr/>
        <p:txBody>
          <a:bodyPr/>
          <a:lstStyle/>
          <a:p>
            <a:r>
              <a:rPr lang="en-US"/>
              <a:t>June 2022</a:t>
            </a:r>
          </a:p>
        </p:txBody>
      </p:sp>
      <p:sp>
        <p:nvSpPr>
          <p:cNvPr id="6" name="Slide Number Placeholder 5">
            <a:extLst>
              <a:ext uri="{FF2B5EF4-FFF2-40B4-BE49-F238E27FC236}">
                <a16:creationId xmlns:a16="http://schemas.microsoft.com/office/drawing/2014/main" id="{57631E8D-DEAE-D1DA-6CD6-4646A19A6524}"/>
              </a:ext>
            </a:extLst>
          </p:cNvPr>
          <p:cNvSpPr>
            <a:spLocks noGrp="1"/>
          </p:cNvSpPr>
          <p:nvPr>
            <p:ph type="sldNum" sz="quarter" idx="12"/>
          </p:nvPr>
        </p:nvSpPr>
        <p:spPr>
          <a:xfrm>
            <a:off x="8822574" y="6356350"/>
            <a:ext cx="2743200" cy="365125"/>
          </a:xfrm>
        </p:spPr>
        <p:txBody>
          <a:bodyPr/>
          <a:lstStyle/>
          <a:p>
            <a:fld id="{93E55EF9-A4B1-4FAA-99A0-0970FED03DAB}" type="slidenum">
              <a:rPr lang="en-US" smtClean="0"/>
              <a:t>14</a:t>
            </a:fld>
            <a:endParaRPr lang="en-US" dirty="0"/>
          </a:p>
        </p:txBody>
      </p:sp>
      <p:sp>
        <p:nvSpPr>
          <p:cNvPr id="8" name="Title 1">
            <a:extLst>
              <a:ext uri="{FF2B5EF4-FFF2-40B4-BE49-F238E27FC236}">
                <a16:creationId xmlns:a16="http://schemas.microsoft.com/office/drawing/2014/main" id="{A585B070-6ECD-1838-296D-38284B485B97}"/>
              </a:ext>
            </a:extLst>
          </p:cNvPr>
          <p:cNvSpPr txBox="1">
            <a:spLocks/>
          </p:cNvSpPr>
          <p:nvPr/>
        </p:nvSpPr>
        <p:spPr>
          <a:xfrm>
            <a:off x="838200" y="1438905"/>
            <a:ext cx="6577099" cy="524079"/>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900" b="1" dirty="0">
                <a:solidFill>
                  <a:srgbClr val="CC0000"/>
                </a:solidFill>
                <a:latin typeface="Arial" panose="020B0604020202020204" pitchFamily="34" charset="0"/>
                <a:cs typeface="Arial" panose="020B0604020202020204" pitchFamily="34" charset="0"/>
              </a:rPr>
              <a:t>ALWAYS REMEMBER…</a:t>
            </a:r>
          </a:p>
        </p:txBody>
      </p:sp>
      <p:sp>
        <p:nvSpPr>
          <p:cNvPr id="11" name="Title 1">
            <a:extLst>
              <a:ext uri="{FF2B5EF4-FFF2-40B4-BE49-F238E27FC236}">
                <a16:creationId xmlns:a16="http://schemas.microsoft.com/office/drawing/2014/main" id="{657F446F-89FD-24C4-1638-B5E9EF68B8E5}"/>
              </a:ext>
            </a:extLst>
          </p:cNvPr>
          <p:cNvSpPr txBox="1">
            <a:spLocks/>
          </p:cNvSpPr>
          <p:nvPr/>
        </p:nvSpPr>
        <p:spPr>
          <a:xfrm>
            <a:off x="2837294" y="816768"/>
            <a:ext cx="8479563" cy="351930"/>
          </a:xfrm>
          <a:prstGeom prst="rect">
            <a:avLst/>
          </a:prstGeom>
          <a:solidFill>
            <a:srgbClr val="002060"/>
          </a:solidFill>
        </p:spPr>
        <p:txBody>
          <a:bodyPr vert="horz" lIns="91440" tIns="45720" rIns="91440" bIns="45720" rtlCol="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Aft>
                <a:spcPts val="600"/>
              </a:spcAft>
            </a:pPr>
            <a:r>
              <a:rPr lang="en-US" sz="1800" b="1" i="1" dirty="0">
                <a:solidFill>
                  <a:srgbClr val="FFFFCC"/>
                </a:solidFill>
                <a:latin typeface="+mn-lt"/>
                <a:ea typeface="+mn-ea"/>
                <a:cs typeface="+mn-cs"/>
              </a:rPr>
              <a:t>Part A. THE IMPORTANCE OF GOAL SETTING</a:t>
            </a:r>
            <a:endParaRPr lang="en-US" sz="1800" i="1" dirty="0">
              <a:solidFill>
                <a:srgbClr val="FFFFCC"/>
              </a:solidFill>
              <a:latin typeface="+mn-lt"/>
              <a:ea typeface="+mn-ea"/>
              <a:cs typeface="+mn-cs"/>
            </a:endParaRPr>
          </a:p>
        </p:txBody>
      </p:sp>
    </p:spTree>
    <p:extLst>
      <p:ext uri="{BB962C8B-B14F-4D97-AF65-F5344CB8AC3E}">
        <p14:creationId xmlns:p14="http://schemas.microsoft.com/office/powerpoint/2010/main" val="29431248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9CAB63F-5538-261D-A900-EEC4E2E4B014}"/>
              </a:ext>
            </a:extLst>
          </p:cNvPr>
          <p:cNvSpPr>
            <a:spLocks noGrp="1"/>
          </p:cNvSpPr>
          <p:nvPr>
            <p:ph idx="1"/>
          </p:nvPr>
        </p:nvSpPr>
        <p:spPr>
          <a:xfrm>
            <a:off x="626226" y="2360271"/>
            <a:ext cx="10338261" cy="3996079"/>
          </a:xfrm>
        </p:spPr>
        <p:txBody>
          <a:bodyPr>
            <a:normAutofit fontScale="70000" lnSpcReduction="20000"/>
          </a:bodyPr>
          <a:lstStyle/>
          <a:p>
            <a:pPr algn="ctr">
              <a:buFont typeface="Wingdings" panose="05000000000000000000" pitchFamily="2" charset="2"/>
              <a:buNone/>
            </a:pPr>
            <a:r>
              <a:rPr lang="en-US" altLang="en-US" sz="6600" b="1" dirty="0">
                <a:solidFill>
                  <a:srgbClr val="000066"/>
                </a:solidFill>
                <a:effectLst>
                  <a:outerShdw blurRad="38100" dist="38100" dir="2700000" algn="tl">
                    <a:srgbClr val="C0C0C0"/>
                  </a:outerShdw>
                </a:effectLst>
              </a:rPr>
              <a:t>IF YOU DON’T SET YOUR GOALS, </a:t>
            </a:r>
          </a:p>
          <a:p>
            <a:pPr algn="ctr">
              <a:buFont typeface="Wingdings" panose="05000000000000000000" pitchFamily="2" charset="2"/>
              <a:buNone/>
            </a:pPr>
            <a:r>
              <a:rPr lang="en-US" altLang="en-US" sz="6600" b="1" dirty="0">
                <a:solidFill>
                  <a:srgbClr val="000066"/>
                </a:solidFill>
                <a:effectLst>
                  <a:outerShdw blurRad="38100" dist="38100" dir="2700000" algn="tl">
                    <a:srgbClr val="C0C0C0"/>
                  </a:outerShdw>
                </a:effectLst>
              </a:rPr>
              <a:t>…WRITE YOUR GOALS DOWN</a:t>
            </a:r>
          </a:p>
          <a:p>
            <a:pPr algn="ctr">
              <a:buFont typeface="Wingdings" panose="05000000000000000000" pitchFamily="2" charset="2"/>
              <a:buNone/>
            </a:pPr>
            <a:r>
              <a:rPr lang="en-US" altLang="en-US" sz="6600" b="1" dirty="0">
                <a:solidFill>
                  <a:srgbClr val="000066"/>
                </a:solidFill>
                <a:effectLst>
                  <a:outerShdw blurRad="38100" dist="38100" dir="2700000" algn="tl">
                    <a:srgbClr val="C0C0C0"/>
                  </a:outerShdw>
                </a:effectLst>
              </a:rPr>
              <a:t>…MAKE A PLAN FOR YOUR GOALS </a:t>
            </a:r>
          </a:p>
          <a:p>
            <a:pPr algn="ctr">
              <a:buFont typeface="Wingdings" panose="05000000000000000000" pitchFamily="2" charset="2"/>
              <a:buNone/>
            </a:pPr>
            <a:r>
              <a:rPr lang="en-US" altLang="en-US" sz="6600" b="1" dirty="0">
                <a:solidFill>
                  <a:srgbClr val="000066"/>
                </a:solidFill>
                <a:effectLst>
                  <a:outerShdw blurRad="38100" dist="38100" dir="2700000" algn="tl">
                    <a:srgbClr val="C0C0C0"/>
                  </a:outerShdw>
                </a:effectLst>
              </a:rPr>
              <a:t>     …ACT ON YOUR GOALS</a:t>
            </a:r>
          </a:p>
          <a:p>
            <a:pPr algn="ctr">
              <a:buFont typeface="Wingdings" panose="05000000000000000000" pitchFamily="2" charset="2"/>
              <a:buNone/>
            </a:pPr>
            <a:r>
              <a:rPr lang="en-US" altLang="en-US" sz="4000" b="1" dirty="0"/>
              <a:t>(THS MEANS WORK ON THEM… Daily, Weekly, Monthly, Yearly)</a:t>
            </a:r>
          </a:p>
          <a:p>
            <a:pPr algn="ctr">
              <a:buFont typeface="Wingdings" panose="05000000000000000000" pitchFamily="2" charset="2"/>
              <a:buNone/>
            </a:pPr>
            <a:r>
              <a:rPr lang="en-US" altLang="en-US" sz="1900" b="1" dirty="0">
                <a:solidFill>
                  <a:srgbClr val="000066"/>
                </a:solidFill>
                <a:effectLst>
                  <a:outerShdw blurRad="38100" dist="38100" dir="2700000" algn="tl">
                    <a:srgbClr val="C0C0C0"/>
                  </a:outerShdw>
                </a:effectLst>
              </a:rPr>
              <a:t> </a:t>
            </a:r>
          </a:p>
          <a:p>
            <a:pPr algn="ctr">
              <a:buFont typeface="Wingdings" panose="05000000000000000000" pitchFamily="2" charset="2"/>
              <a:buNone/>
            </a:pPr>
            <a:r>
              <a:rPr lang="en-US" altLang="en-US" sz="6600" b="1" dirty="0">
                <a:solidFill>
                  <a:srgbClr val="000066"/>
                </a:solidFill>
                <a:effectLst>
                  <a:outerShdw blurRad="38100" dist="38100" dir="2700000" algn="tl">
                    <a:srgbClr val="C0C0C0"/>
                  </a:outerShdw>
                </a:effectLst>
              </a:rPr>
              <a:t>     </a:t>
            </a:r>
            <a:r>
              <a:rPr lang="en-US" altLang="en-US" sz="6600" b="1" dirty="0">
                <a:solidFill>
                  <a:srgbClr val="CC0000"/>
                </a:solidFill>
                <a:effectLst>
                  <a:outerShdw blurRad="38100" dist="38100" dir="2700000" algn="tl">
                    <a:srgbClr val="C0C0C0"/>
                  </a:outerShdw>
                </a:effectLst>
              </a:rPr>
              <a:t>YOU WON’T ACCOMPLISH MUCH</a:t>
            </a:r>
            <a:r>
              <a:rPr lang="en-US" altLang="en-US" sz="6600" b="1" dirty="0">
                <a:solidFill>
                  <a:srgbClr val="000066"/>
                </a:solidFill>
                <a:effectLst>
                  <a:outerShdw blurRad="38100" dist="38100" dir="2700000" algn="tl">
                    <a:srgbClr val="C0C0C0"/>
                  </a:outerShdw>
                </a:effectLst>
              </a:rPr>
              <a:t> </a:t>
            </a:r>
            <a:r>
              <a:rPr lang="en-US" altLang="en-US" sz="6600" b="1" dirty="0">
                <a:solidFill>
                  <a:srgbClr val="CC0000"/>
                </a:solidFill>
                <a:effectLst>
                  <a:outerShdw blurRad="38100" dist="38100" dir="2700000" algn="tl">
                    <a:srgbClr val="C0C0C0"/>
                  </a:outerShdw>
                </a:effectLst>
              </a:rPr>
              <a:t>!</a:t>
            </a:r>
            <a:endParaRPr lang="en-US" altLang="en-US" sz="6000" b="1" dirty="0">
              <a:solidFill>
                <a:srgbClr val="000066"/>
              </a:solidFill>
              <a:effectLst>
                <a:outerShdw blurRad="38100" dist="38100" dir="2700000" algn="tl">
                  <a:srgbClr val="C0C0C0"/>
                </a:outerShdw>
              </a:effectLst>
            </a:endParaRPr>
          </a:p>
        </p:txBody>
      </p:sp>
      <p:sp>
        <p:nvSpPr>
          <p:cNvPr id="4" name="Rectangle 3">
            <a:extLst>
              <a:ext uri="{FF2B5EF4-FFF2-40B4-BE49-F238E27FC236}">
                <a16:creationId xmlns:a16="http://schemas.microsoft.com/office/drawing/2014/main" id="{FD25E634-2A10-A423-147E-1AE572F3F78C}"/>
              </a:ext>
            </a:extLst>
          </p:cNvPr>
          <p:cNvSpPr/>
          <p:nvPr/>
        </p:nvSpPr>
        <p:spPr>
          <a:xfrm>
            <a:off x="1" y="410473"/>
            <a:ext cx="12192000" cy="388620"/>
          </a:xfrm>
          <a:prstGeom prst="rect">
            <a:avLst/>
          </a:prstGeom>
          <a:solidFill>
            <a:srgbClr val="CC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Arial Black" panose="020B0A04020102020204" pitchFamily="34" charset="0"/>
              </a:rPr>
              <a:t>5 - GOAL SETTING PROCESS</a:t>
            </a:r>
          </a:p>
        </p:txBody>
      </p:sp>
      <p:pic>
        <p:nvPicPr>
          <p:cNvPr id="12" name="Picture 11" descr="A picture containing text&#10;&#10;Description automatically generated">
            <a:extLst>
              <a:ext uri="{FF2B5EF4-FFF2-40B4-BE49-F238E27FC236}">
                <a16:creationId xmlns:a16="http://schemas.microsoft.com/office/drawing/2014/main" id="{1B0FA139-FBB8-90B4-723C-2E647C8B66A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5899" y="191889"/>
            <a:ext cx="1313351" cy="1070518"/>
          </a:xfrm>
          <a:prstGeom prst="rect">
            <a:avLst/>
          </a:prstGeom>
        </p:spPr>
      </p:pic>
      <p:sp>
        <p:nvSpPr>
          <p:cNvPr id="5" name="Date Placeholder 4">
            <a:extLst>
              <a:ext uri="{FF2B5EF4-FFF2-40B4-BE49-F238E27FC236}">
                <a16:creationId xmlns:a16="http://schemas.microsoft.com/office/drawing/2014/main" id="{8082D1F1-B844-9195-C43B-24AD18A32EE6}"/>
              </a:ext>
            </a:extLst>
          </p:cNvPr>
          <p:cNvSpPr>
            <a:spLocks noGrp="1"/>
          </p:cNvSpPr>
          <p:nvPr>
            <p:ph type="dt" sz="half" idx="10"/>
          </p:nvPr>
        </p:nvSpPr>
        <p:spPr/>
        <p:txBody>
          <a:bodyPr/>
          <a:lstStyle/>
          <a:p>
            <a:r>
              <a:rPr lang="en-US"/>
              <a:t>June 2022</a:t>
            </a:r>
          </a:p>
        </p:txBody>
      </p:sp>
      <p:sp>
        <p:nvSpPr>
          <p:cNvPr id="6" name="Slide Number Placeholder 5">
            <a:extLst>
              <a:ext uri="{FF2B5EF4-FFF2-40B4-BE49-F238E27FC236}">
                <a16:creationId xmlns:a16="http://schemas.microsoft.com/office/drawing/2014/main" id="{57631E8D-DEAE-D1DA-6CD6-4646A19A6524}"/>
              </a:ext>
            </a:extLst>
          </p:cNvPr>
          <p:cNvSpPr>
            <a:spLocks noGrp="1"/>
          </p:cNvSpPr>
          <p:nvPr>
            <p:ph type="sldNum" sz="quarter" idx="12"/>
          </p:nvPr>
        </p:nvSpPr>
        <p:spPr>
          <a:xfrm>
            <a:off x="8822574" y="6356350"/>
            <a:ext cx="2743200" cy="365125"/>
          </a:xfrm>
        </p:spPr>
        <p:txBody>
          <a:bodyPr/>
          <a:lstStyle/>
          <a:p>
            <a:fld id="{93E55EF9-A4B1-4FAA-99A0-0970FED03DAB}" type="slidenum">
              <a:rPr lang="en-US" smtClean="0"/>
              <a:t>15</a:t>
            </a:fld>
            <a:endParaRPr lang="en-US" dirty="0"/>
          </a:p>
        </p:txBody>
      </p:sp>
      <p:sp>
        <p:nvSpPr>
          <p:cNvPr id="8" name="Title 1">
            <a:extLst>
              <a:ext uri="{FF2B5EF4-FFF2-40B4-BE49-F238E27FC236}">
                <a16:creationId xmlns:a16="http://schemas.microsoft.com/office/drawing/2014/main" id="{A585B070-6ECD-1838-296D-38284B485B97}"/>
              </a:ext>
            </a:extLst>
          </p:cNvPr>
          <p:cNvSpPr txBox="1">
            <a:spLocks/>
          </p:cNvSpPr>
          <p:nvPr/>
        </p:nvSpPr>
        <p:spPr>
          <a:xfrm>
            <a:off x="838200" y="1438905"/>
            <a:ext cx="6577099" cy="524079"/>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900" b="1" dirty="0">
                <a:solidFill>
                  <a:srgbClr val="CC0000"/>
                </a:solidFill>
                <a:latin typeface="Arial" panose="020B0604020202020204" pitchFamily="34" charset="0"/>
                <a:cs typeface="Arial" panose="020B0604020202020204" pitchFamily="34" charset="0"/>
              </a:rPr>
              <a:t>ALWAYS REMEMBER…</a:t>
            </a:r>
          </a:p>
        </p:txBody>
      </p:sp>
      <p:sp>
        <p:nvSpPr>
          <p:cNvPr id="11" name="Title 1">
            <a:extLst>
              <a:ext uri="{FF2B5EF4-FFF2-40B4-BE49-F238E27FC236}">
                <a16:creationId xmlns:a16="http://schemas.microsoft.com/office/drawing/2014/main" id="{3D5840C5-F4C9-0421-8751-5626EC698C79}"/>
              </a:ext>
            </a:extLst>
          </p:cNvPr>
          <p:cNvSpPr txBox="1">
            <a:spLocks/>
          </p:cNvSpPr>
          <p:nvPr/>
        </p:nvSpPr>
        <p:spPr>
          <a:xfrm>
            <a:off x="2837294" y="816768"/>
            <a:ext cx="8479563" cy="351930"/>
          </a:xfrm>
          <a:prstGeom prst="rect">
            <a:avLst/>
          </a:prstGeom>
          <a:solidFill>
            <a:srgbClr val="002060"/>
          </a:solidFill>
        </p:spPr>
        <p:txBody>
          <a:bodyPr vert="horz" lIns="91440" tIns="45720" rIns="91440" bIns="45720" rtlCol="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Aft>
                <a:spcPts val="600"/>
              </a:spcAft>
            </a:pPr>
            <a:r>
              <a:rPr lang="en-US" sz="1800" b="1" i="1" dirty="0">
                <a:solidFill>
                  <a:srgbClr val="FFFFCC"/>
                </a:solidFill>
                <a:latin typeface="+mn-lt"/>
                <a:ea typeface="+mn-ea"/>
                <a:cs typeface="+mn-cs"/>
              </a:rPr>
              <a:t>Part A. THE IMPORTANCE OF GOAL SETTING</a:t>
            </a:r>
            <a:endParaRPr lang="en-US" sz="1800" i="1" dirty="0">
              <a:solidFill>
                <a:srgbClr val="FFFFCC"/>
              </a:solidFill>
              <a:latin typeface="+mn-lt"/>
              <a:ea typeface="+mn-ea"/>
              <a:cs typeface="+mn-cs"/>
            </a:endParaRPr>
          </a:p>
        </p:txBody>
      </p:sp>
    </p:spTree>
    <p:extLst>
      <p:ext uri="{BB962C8B-B14F-4D97-AF65-F5344CB8AC3E}">
        <p14:creationId xmlns:p14="http://schemas.microsoft.com/office/powerpoint/2010/main" val="14562823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9CAB63F-5538-261D-A900-EEC4E2E4B014}"/>
              </a:ext>
            </a:extLst>
          </p:cNvPr>
          <p:cNvSpPr>
            <a:spLocks noGrp="1"/>
          </p:cNvSpPr>
          <p:nvPr>
            <p:ph idx="1"/>
          </p:nvPr>
        </p:nvSpPr>
        <p:spPr>
          <a:xfrm>
            <a:off x="962574" y="2161627"/>
            <a:ext cx="10338261" cy="3996079"/>
          </a:xfrm>
        </p:spPr>
        <p:txBody>
          <a:bodyPr>
            <a:normAutofit fontScale="85000" lnSpcReduction="20000"/>
          </a:bodyPr>
          <a:lstStyle/>
          <a:p>
            <a:pPr>
              <a:buClr>
                <a:schemeClr val="tx1"/>
              </a:buClr>
              <a:buFont typeface="Wingdings" panose="05000000000000000000" pitchFamily="2" charset="2"/>
              <a:buNone/>
            </a:pPr>
            <a:r>
              <a:rPr lang="en-US" altLang="en-US" sz="6000" b="1" dirty="0">
                <a:solidFill>
                  <a:srgbClr val="000066"/>
                </a:solidFill>
                <a:effectLst>
                  <a:outerShdw blurRad="38100" dist="38100" dir="2700000" algn="tl">
                    <a:srgbClr val="C0C0C0"/>
                  </a:outerShdw>
                </a:effectLst>
              </a:rPr>
              <a:t> AND BESIDES,  LIFE </a:t>
            </a:r>
            <a:r>
              <a:rPr lang="en-US" altLang="en-US" sz="6000" b="1" dirty="0">
                <a:solidFill>
                  <a:srgbClr val="CC0000"/>
                </a:solidFill>
                <a:effectLst>
                  <a:outerShdw blurRad="38100" dist="38100" dir="2700000" algn="tl">
                    <a:srgbClr val="C0C0C0"/>
                  </a:outerShdw>
                </a:effectLst>
              </a:rPr>
              <a:t>IS</a:t>
            </a:r>
            <a:r>
              <a:rPr lang="en-US" altLang="en-US" sz="6000" b="1" dirty="0">
                <a:solidFill>
                  <a:srgbClr val="000066"/>
                </a:solidFill>
                <a:effectLst>
                  <a:outerShdw blurRad="38100" dist="38100" dir="2700000" algn="tl">
                    <a:srgbClr val="C0C0C0"/>
                  </a:outerShdw>
                </a:effectLst>
              </a:rPr>
              <a:t> TOO SHORT , YOU WILL NEVER KNOW HOW FAST LIFE IS PASSING YOU BY.</a:t>
            </a:r>
          </a:p>
          <a:p>
            <a:pPr>
              <a:buClr>
                <a:schemeClr val="tx1"/>
              </a:buClr>
              <a:buFont typeface="Wingdings" panose="05000000000000000000" pitchFamily="2" charset="2"/>
              <a:buNone/>
            </a:pPr>
            <a:endParaRPr lang="en-US" altLang="en-US" sz="1800" b="1" dirty="0">
              <a:solidFill>
                <a:srgbClr val="000066"/>
              </a:solidFill>
              <a:effectLst>
                <a:outerShdw blurRad="38100" dist="38100" dir="2700000" algn="tl">
                  <a:srgbClr val="C0C0C0"/>
                </a:outerShdw>
              </a:effectLst>
            </a:endParaRPr>
          </a:p>
          <a:p>
            <a:pPr>
              <a:buClr>
                <a:schemeClr val="tx1"/>
              </a:buClr>
              <a:buFont typeface="Wingdings" panose="05000000000000000000" pitchFamily="2" charset="2"/>
              <a:buNone/>
            </a:pPr>
            <a:r>
              <a:rPr lang="en-US" altLang="en-US" sz="6000" b="1" dirty="0">
                <a:solidFill>
                  <a:srgbClr val="000066"/>
                </a:solidFill>
                <a:effectLst>
                  <a:outerShdw blurRad="38100" dist="38100" dir="2700000" algn="tl">
                    <a:srgbClr val="C0C0C0"/>
                  </a:outerShdw>
                </a:effectLst>
              </a:rPr>
              <a:t>	BASED ON CURRENT DAY LIFE STATISTICS, YOUR LIFE COULD BE 20% OVER BY NOW.</a:t>
            </a:r>
          </a:p>
        </p:txBody>
      </p:sp>
      <p:sp>
        <p:nvSpPr>
          <p:cNvPr id="4" name="Rectangle 3">
            <a:extLst>
              <a:ext uri="{FF2B5EF4-FFF2-40B4-BE49-F238E27FC236}">
                <a16:creationId xmlns:a16="http://schemas.microsoft.com/office/drawing/2014/main" id="{FD25E634-2A10-A423-147E-1AE572F3F78C}"/>
              </a:ext>
            </a:extLst>
          </p:cNvPr>
          <p:cNvSpPr/>
          <p:nvPr/>
        </p:nvSpPr>
        <p:spPr>
          <a:xfrm>
            <a:off x="1" y="410473"/>
            <a:ext cx="12192000" cy="388620"/>
          </a:xfrm>
          <a:prstGeom prst="rect">
            <a:avLst/>
          </a:prstGeom>
          <a:solidFill>
            <a:srgbClr val="CC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Arial Black" panose="020B0A04020102020204" pitchFamily="34" charset="0"/>
              </a:rPr>
              <a:t>5 - GOAL SETTING PROCESS</a:t>
            </a:r>
          </a:p>
        </p:txBody>
      </p:sp>
      <p:pic>
        <p:nvPicPr>
          <p:cNvPr id="12" name="Picture 11" descr="A picture containing text&#10;&#10;Description automatically generated">
            <a:extLst>
              <a:ext uri="{FF2B5EF4-FFF2-40B4-BE49-F238E27FC236}">
                <a16:creationId xmlns:a16="http://schemas.microsoft.com/office/drawing/2014/main" id="{1B0FA139-FBB8-90B4-723C-2E647C8B66A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5899" y="191889"/>
            <a:ext cx="1313351" cy="1070518"/>
          </a:xfrm>
          <a:prstGeom prst="rect">
            <a:avLst/>
          </a:prstGeom>
        </p:spPr>
      </p:pic>
      <p:sp>
        <p:nvSpPr>
          <p:cNvPr id="5" name="Date Placeholder 4">
            <a:extLst>
              <a:ext uri="{FF2B5EF4-FFF2-40B4-BE49-F238E27FC236}">
                <a16:creationId xmlns:a16="http://schemas.microsoft.com/office/drawing/2014/main" id="{8082D1F1-B844-9195-C43B-24AD18A32EE6}"/>
              </a:ext>
            </a:extLst>
          </p:cNvPr>
          <p:cNvSpPr>
            <a:spLocks noGrp="1"/>
          </p:cNvSpPr>
          <p:nvPr>
            <p:ph type="dt" sz="half" idx="10"/>
          </p:nvPr>
        </p:nvSpPr>
        <p:spPr/>
        <p:txBody>
          <a:bodyPr/>
          <a:lstStyle/>
          <a:p>
            <a:r>
              <a:rPr lang="en-US"/>
              <a:t>June 2022</a:t>
            </a:r>
          </a:p>
        </p:txBody>
      </p:sp>
      <p:sp>
        <p:nvSpPr>
          <p:cNvPr id="6" name="Slide Number Placeholder 5">
            <a:extLst>
              <a:ext uri="{FF2B5EF4-FFF2-40B4-BE49-F238E27FC236}">
                <a16:creationId xmlns:a16="http://schemas.microsoft.com/office/drawing/2014/main" id="{57631E8D-DEAE-D1DA-6CD6-4646A19A6524}"/>
              </a:ext>
            </a:extLst>
          </p:cNvPr>
          <p:cNvSpPr>
            <a:spLocks noGrp="1"/>
          </p:cNvSpPr>
          <p:nvPr>
            <p:ph type="sldNum" sz="quarter" idx="12"/>
          </p:nvPr>
        </p:nvSpPr>
        <p:spPr>
          <a:xfrm>
            <a:off x="8822574" y="6356350"/>
            <a:ext cx="2743200" cy="365125"/>
          </a:xfrm>
        </p:spPr>
        <p:txBody>
          <a:bodyPr/>
          <a:lstStyle/>
          <a:p>
            <a:fld id="{93E55EF9-A4B1-4FAA-99A0-0970FED03DAB}" type="slidenum">
              <a:rPr lang="en-US" smtClean="0"/>
              <a:t>16</a:t>
            </a:fld>
            <a:endParaRPr lang="en-US" dirty="0"/>
          </a:p>
        </p:txBody>
      </p:sp>
      <p:sp>
        <p:nvSpPr>
          <p:cNvPr id="8" name="Title 1">
            <a:extLst>
              <a:ext uri="{FF2B5EF4-FFF2-40B4-BE49-F238E27FC236}">
                <a16:creationId xmlns:a16="http://schemas.microsoft.com/office/drawing/2014/main" id="{A585B070-6ECD-1838-296D-38284B485B97}"/>
              </a:ext>
            </a:extLst>
          </p:cNvPr>
          <p:cNvSpPr txBox="1">
            <a:spLocks/>
          </p:cNvSpPr>
          <p:nvPr/>
        </p:nvSpPr>
        <p:spPr>
          <a:xfrm>
            <a:off x="838200" y="1438905"/>
            <a:ext cx="6577099" cy="524079"/>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900" b="1" dirty="0">
                <a:solidFill>
                  <a:srgbClr val="CC0000"/>
                </a:solidFill>
                <a:latin typeface="Arial" panose="020B0604020202020204" pitchFamily="34" charset="0"/>
                <a:cs typeface="Arial" panose="020B0604020202020204" pitchFamily="34" charset="0"/>
              </a:rPr>
              <a:t>LIFE IS SHORT…</a:t>
            </a:r>
          </a:p>
        </p:txBody>
      </p:sp>
      <p:sp>
        <p:nvSpPr>
          <p:cNvPr id="11" name="Title 1">
            <a:extLst>
              <a:ext uri="{FF2B5EF4-FFF2-40B4-BE49-F238E27FC236}">
                <a16:creationId xmlns:a16="http://schemas.microsoft.com/office/drawing/2014/main" id="{F9E327F5-4F92-B782-FADA-691941049CC3}"/>
              </a:ext>
            </a:extLst>
          </p:cNvPr>
          <p:cNvSpPr txBox="1">
            <a:spLocks/>
          </p:cNvSpPr>
          <p:nvPr/>
        </p:nvSpPr>
        <p:spPr>
          <a:xfrm>
            <a:off x="2837294" y="816768"/>
            <a:ext cx="8479563" cy="351930"/>
          </a:xfrm>
          <a:prstGeom prst="rect">
            <a:avLst/>
          </a:prstGeom>
          <a:solidFill>
            <a:srgbClr val="002060"/>
          </a:solidFill>
        </p:spPr>
        <p:txBody>
          <a:bodyPr vert="horz" lIns="91440" tIns="45720" rIns="91440" bIns="45720" rtlCol="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Aft>
                <a:spcPts val="600"/>
              </a:spcAft>
            </a:pPr>
            <a:r>
              <a:rPr lang="en-US" sz="1800" b="1" i="1" dirty="0">
                <a:solidFill>
                  <a:srgbClr val="FFFFCC"/>
                </a:solidFill>
                <a:latin typeface="+mn-lt"/>
                <a:ea typeface="+mn-ea"/>
                <a:cs typeface="+mn-cs"/>
              </a:rPr>
              <a:t>Part A. THE IMPORTANCE OF GOAL SETTING</a:t>
            </a:r>
            <a:endParaRPr lang="en-US" sz="1800" i="1" dirty="0">
              <a:solidFill>
                <a:srgbClr val="FFFFCC"/>
              </a:solidFill>
              <a:latin typeface="+mn-lt"/>
              <a:ea typeface="+mn-ea"/>
              <a:cs typeface="+mn-cs"/>
            </a:endParaRPr>
          </a:p>
        </p:txBody>
      </p:sp>
    </p:spTree>
    <p:extLst>
      <p:ext uri="{BB962C8B-B14F-4D97-AF65-F5344CB8AC3E}">
        <p14:creationId xmlns:p14="http://schemas.microsoft.com/office/powerpoint/2010/main" val="37887922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28803E-8BD9-3AE6-613C-24B800D6FEB4}"/>
              </a:ext>
            </a:extLst>
          </p:cNvPr>
          <p:cNvSpPr>
            <a:spLocks noGrp="1"/>
          </p:cNvSpPr>
          <p:nvPr>
            <p:ph type="title"/>
          </p:nvPr>
        </p:nvSpPr>
        <p:spPr>
          <a:xfrm>
            <a:off x="2765441" y="1615137"/>
            <a:ext cx="6577099" cy="524079"/>
          </a:xfrm>
        </p:spPr>
        <p:txBody>
          <a:bodyPr>
            <a:normAutofit fontScale="90000"/>
          </a:bodyPr>
          <a:lstStyle/>
          <a:p>
            <a:r>
              <a:rPr lang="en-US" sz="3200" dirty="0">
                <a:solidFill>
                  <a:srgbClr val="002060"/>
                </a:solidFill>
                <a:latin typeface="Sitka Text Semibold" pitchFamily="2" charset="0"/>
              </a:rPr>
              <a:t>The Importance of Goal Setting:</a:t>
            </a:r>
          </a:p>
        </p:txBody>
      </p:sp>
      <p:sp>
        <p:nvSpPr>
          <p:cNvPr id="3" name="Content Placeholder 2">
            <a:extLst>
              <a:ext uri="{FF2B5EF4-FFF2-40B4-BE49-F238E27FC236}">
                <a16:creationId xmlns:a16="http://schemas.microsoft.com/office/drawing/2014/main" id="{29CAB63F-5538-261D-A900-EEC4E2E4B014}"/>
              </a:ext>
            </a:extLst>
          </p:cNvPr>
          <p:cNvSpPr>
            <a:spLocks noGrp="1"/>
          </p:cNvSpPr>
          <p:nvPr>
            <p:ph idx="1"/>
          </p:nvPr>
        </p:nvSpPr>
        <p:spPr>
          <a:xfrm>
            <a:off x="962574" y="2161628"/>
            <a:ext cx="10338261" cy="3494146"/>
          </a:xfrm>
        </p:spPr>
        <p:txBody>
          <a:bodyPr>
            <a:normAutofit/>
          </a:bodyPr>
          <a:lstStyle/>
          <a:p>
            <a:pPr algn="ctr">
              <a:buClr>
                <a:schemeClr val="tx1"/>
              </a:buClr>
              <a:buFont typeface="Wingdings" panose="05000000000000000000" pitchFamily="2" charset="2"/>
              <a:buNone/>
            </a:pPr>
            <a:r>
              <a:rPr lang="en-US" altLang="en-US" sz="6000" b="1" dirty="0">
                <a:solidFill>
                  <a:srgbClr val="000066"/>
                </a:solidFill>
                <a:effectLst>
                  <a:outerShdw blurRad="38100" dist="38100" dir="2700000" algn="tl">
                    <a:srgbClr val="C0C0C0"/>
                  </a:outerShdw>
                </a:effectLst>
              </a:rPr>
              <a:t> </a:t>
            </a:r>
            <a:r>
              <a:rPr lang="en-US" altLang="en-US" sz="6600" b="1" dirty="0">
                <a:solidFill>
                  <a:srgbClr val="000066"/>
                </a:solidFill>
                <a:effectLst>
                  <a:outerShdw blurRad="38100" dist="38100" dir="2700000" algn="tl">
                    <a:srgbClr val="C0C0C0"/>
                  </a:outerShdw>
                </a:effectLst>
              </a:rPr>
              <a:t> </a:t>
            </a:r>
            <a:r>
              <a:rPr lang="en-US" altLang="en-US" sz="6600" b="1" dirty="0">
                <a:effectLst>
                  <a:outerShdw blurRad="38100" dist="38100" dir="2700000" algn="tl">
                    <a:srgbClr val="C0C0C0"/>
                  </a:outerShdw>
                </a:effectLst>
              </a:rPr>
              <a:t>WHAT ARE YOU GOING </a:t>
            </a:r>
          </a:p>
          <a:p>
            <a:pPr algn="ctr">
              <a:buClr>
                <a:schemeClr val="tx1"/>
              </a:buClr>
              <a:buFont typeface="Wingdings" panose="05000000000000000000" pitchFamily="2" charset="2"/>
              <a:buNone/>
            </a:pPr>
            <a:r>
              <a:rPr lang="en-US" altLang="en-US" sz="6600" b="1" dirty="0">
                <a:effectLst>
                  <a:outerShdw blurRad="38100" dist="38100" dir="2700000" algn="tl">
                    <a:srgbClr val="C0C0C0"/>
                  </a:outerShdw>
                </a:effectLst>
              </a:rPr>
              <a:t>TO ACCOMPLISH </a:t>
            </a:r>
          </a:p>
          <a:p>
            <a:pPr algn="ctr">
              <a:buClr>
                <a:schemeClr val="tx1"/>
              </a:buClr>
              <a:buFont typeface="Wingdings" panose="05000000000000000000" pitchFamily="2" charset="2"/>
              <a:buNone/>
            </a:pPr>
            <a:r>
              <a:rPr lang="en-US" altLang="en-US" sz="6600" b="1" dirty="0">
                <a:effectLst>
                  <a:outerShdw blurRad="38100" dist="38100" dir="2700000" algn="tl">
                    <a:srgbClr val="C0C0C0"/>
                  </a:outerShdw>
                </a:effectLst>
              </a:rPr>
              <a:t>WITH THE REST OF IT?</a:t>
            </a:r>
            <a:endParaRPr lang="en-US" altLang="en-US" sz="6000" b="1" dirty="0">
              <a:effectLst>
                <a:outerShdw blurRad="38100" dist="38100" dir="2700000" algn="tl">
                  <a:srgbClr val="C0C0C0"/>
                </a:outerShdw>
              </a:effectLst>
            </a:endParaRPr>
          </a:p>
        </p:txBody>
      </p:sp>
      <p:sp>
        <p:nvSpPr>
          <p:cNvPr id="4" name="Rectangle 3">
            <a:extLst>
              <a:ext uri="{FF2B5EF4-FFF2-40B4-BE49-F238E27FC236}">
                <a16:creationId xmlns:a16="http://schemas.microsoft.com/office/drawing/2014/main" id="{FD25E634-2A10-A423-147E-1AE572F3F78C}"/>
              </a:ext>
            </a:extLst>
          </p:cNvPr>
          <p:cNvSpPr/>
          <p:nvPr/>
        </p:nvSpPr>
        <p:spPr>
          <a:xfrm>
            <a:off x="1" y="410473"/>
            <a:ext cx="12192000" cy="388620"/>
          </a:xfrm>
          <a:prstGeom prst="rect">
            <a:avLst/>
          </a:prstGeom>
          <a:solidFill>
            <a:srgbClr val="CC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Arial Black" panose="020B0A04020102020204" pitchFamily="34" charset="0"/>
              </a:rPr>
              <a:t>5 - GOAL SETTING PROCESS</a:t>
            </a:r>
          </a:p>
        </p:txBody>
      </p:sp>
      <p:pic>
        <p:nvPicPr>
          <p:cNvPr id="12" name="Picture 11" descr="A picture containing text&#10;&#10;Description automatically generated">
            <a:extLst>
              <a:ext uri="{FF2B5EF4-FFF2-40B4-BE49-F238E27FC236}">
                <a16:creationId xmlns:a16="http://schemas.microsoft.com/office/drawing/2014/main" id="{1B0FA139-FBB8-90B4-723C-2E647C8B66A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5899" y="191889"/>
            <a:ext cx="1313351" cy="1070518"/>
          </a:xfrm>
          <a:prstGeom prst="rect">
            <a:avLst/>
          </a:prstGeom>
        </p:spPr>
      </p:pic>
      <p:sp>
        <p:nvSpPr>
          <p:cNvPr id="5" name="Date Placeholder 4">
            <a:extLst>
              <a:ext uri="{FF2B5EF4-FFF2-40B4-BE49-F238E27FC236}">
                <a16:creationId xmlns:a16="http://schemas.microsoft.com/office/drawing/2014/main" id="{8082D1F1-B844-9195-C43B-24AD18A32EE6}"/>
              </a:ext>
            </a:extLst>
          </p:cNvPr>
          <p:cNvSpPr>
            <a:spLocks noGrp="1"/>
          </p:cNvSpPr>
          <p:nvPr>
            <p:ph type="dt" sz="half" idx="10"/>
          </p:nvPr>
        </p:nvSpPr>
        <p:spPr/>
        <p:txBody>
          <a:bodyPr/>
          <a:lstStyle/>
          <a:p>
            <a:r>
              <a:rPr lang="en-US"/>
              <a:t>June 2022</a:t>
            </a:r>
          </a:p>
        </p:txBody>
      </p:sp>
      <p:sp>
        <p:nvSpPr>
          <p:cNvPr id="6" name="Slide Number Placeholder 5">
            <a:extLst>
              <a:ext uri="{FF2B5EF4-FFF2-40B4-BE49-F238E27FC236}">
                <a16:creationId xmlns:a16="http://schemas.microsoft.com/office/drawing/2014/main" id="{57631E8D-DEAE-D1DA-6CD6-4646A19A6524}"/>
              </a:ext>
            </a:extLst>
          </p:cNvPr>
          <p:cNvSpPr>
            <a:spLocks noGrp="1"/>
          </p:cNvSpPr>
          <p:nvPr>
            <p:ph type="sldNum" sz="quarter" idx="12"/>
          </p:nvPr>
        </p:nvSpPr>
        <p:spPr>
          <a:xfrm>
            <a:off x="8822574" y="6356350"/>
            <a:ext cx="2743200" cy="365125"/>
          </a:xfrm>
        </p:spPr>
        <p:txBody>
          <a:bodyPr/>
          <a:lstStyle/>
          <a:p>
            <a:fld id="{93E55EF9-A4B1-4FAA-99A0-0970FED03DAB}" type="slidenum">
              <a:rPr lang="en-US" smtClean="0"/>
              <a:t>17</a:t>
            </a:fld>
            <a:endParaRPr lang="en-US" dirty="0"/>
          </a:p>
        </p:txBody>
      </p:sp>
      <p:sp>
        <p:nvSpPr>
          <p:cNvPr id="8" name="Title 1">
            <a:extLst>
              <a:ext uri="{FF2B5EF4-FFF2-40B4-BE49-F238E27FC236}">
                <a16:creationId xmlns:a16="http://schemas.microsoft.com/office/drawing/2014/main" id="{A585B070-6ECD-1838-296D-38284B485B97}"/>
              </a:ext>
            </a:extLst>
          </p:cNvPr>
          <p:cNvSpPr txBox="1">
            <a:spLocks/>
          </p:cNvSpPr>
          <p:nvPr/>
        </p:nvSpPr>
        <p:spPr>
          <a:xfrm>
            <a:off x="962574" y="1176601"/>
            <a:ext cx="6577099" cy="524079"/>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900" b="1" dirty="0">
                <a:solidFill>
                  <a:srgbClr val="CC0000"/>
                </a:solidFill>
                <a:latin typeface="Arial" panose="020B0604020202020204" pitchFamily="34" charset="0"/>
                <a:cs typeface="Arial" panose="020B0604020202020204" pitchFamily="34" charset="0"/>
              </a:rPr>
              <a:t>SO …</a:t>
            </a:r>
          </a:p>
        </p:txBody>
      </p:sp>
      <p:sp>
        <p:nvSpPr>
          <p:cNvPr id="9" name="Title 1">
            <a:extLst>
              <a:ext uri="{FF2B5EF4-FFF2-40B4-BE49-F238E27FC236}">
                <a16:creationId xmlns:a16="http://schemas.microsoft.com/office/drawing/2014/main" id="{8BBCF34D-D50B-2F60-0AFC-F754D0479CDB}"/>
              </a:ext>
            </a:extLst>
          </p:cNvPr>
          <p:cNvSpPr txBox="1">
            <a:spLocks/>
          </p:cNvSpPr>
          <p:nvPr/>
        </p:nvSpPr>
        <p:spPr>
          <a:xfrm>
            <a:off x="2665844" y="814943"/>
            <a:ext cx="8479563" cy="351930"/>
          </a:xfrm>
          <a:prstGeom prst="rect">
            <a:avLst/>
          </a:prstGeom>
          <a:solidFill>
            <a:srgbClr val="002060"/>
          </a:solidFill>
        </p:spPr>
        <p:txBody>
          <a:bodyPr vert="horz" lIns="91440" tIns="45720" rIns="91440" bIns="45720" rtlCol="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Aft>
                <a:spcPts val="600"/>
              </a:spcAft>
            </a:pPr>
            <a:r>
              <a:rPr lang="en-US" sz="1800" b="1" i="1" dirty="0">
                <a:solidFill>
                  <a:srgbClr val="FFFFCC"/>
                </a:solidFill>
                <a:latin typeface="+mn-lt"/>
                <a:ea typeface="+mn-ea"/>
                <a:cs typeface="+mn-cs"/>
              </a:rPr>
              <a:t>Part A. DEFINING PATRIOTISM</a:t>
            </a:r>
            <a:endParaRPr lang="en-US" sz="1800" i="1" dirty="0">
              <a:solidFill>
                <a:srgbClr val="FFFFCC"/>
              </a:solidFill>
              <a:latin typeface="+mn-lt"/>
              <a:ea typeface="+mn-ea"/>
              <a:cs typeface="+mn-cs"/>
            </a:endParaRPr>
          </a:p>
        </p:txBody>
      </p:sp>
    </p:spTree>
    <p:extLst>
      <p:ext uri="{BB962C8B-B14F-4D97-AF65-F5344CB8AC3E}">
        <p14:creationId xmlns:p14="http://schemas.microsoft.com/office/powerpoint/2010/main" val="4917673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D25E634-2A10-A423-147E-1AE572F3F78C}"/>
              </a:ext>
            </a:extLst>
          </p:cNvPr>
          <p:cNvSpPr/>
          <p:nvPr/>
        </p:nvSpPr>
        <p:spPr>
          <a:xfrm>
            <a:off x="1" y="410473"/>
            <a:ext cx="12192000" cy="388620"/>
          </a:xfrm>
          <a:prstGeom prst="rect">
            <a:avLst/>
          </a:prstGeom>
          <a:solidFill>
            <a:srgbClr val="CC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Arial Black" panose="020B0A04020102020204" pitchFamily="34" charset="0"/>
              </a:rPr>
              <a:t>5 - GOAL SETTING PROCESS (‘Workshop’)</a:t>
            </a:r>
          </a:p>
        </p:txBody>
      </p:sp>
      <p:pic>
        <p:nvPicPr>
          <p:cNvPr id="12" name="Picture 11" descr="A picture containing text&#10;&#10;Description automatically generated">
            <a:extLst>
              <a:ext uri="{FF2B5EF4-FFF2-40B4-BE49-F238E27FC236}">
                <a16:creationId xmlns:a16="http://schemas.microsoft.com/office/drawing/2014/main" id="{1B0FA139-FBB8-90B4-723C-2E647C8B66A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5899" y="126466"/>
            <a:ext cx="1313351" cy="1070518"/>
          </a:xfrm>
          <a:prstGeom prst="rect">
            <a:avLst/>
          </a:prstGeom>
        </p:spPr>
      </p:pic>
      <p:sp>
        <p:nvSpPr>
          <p:cNvPr id="5" name="Date Placeholder 4">
            <a:extLst>
              <a:ext uri="{FF2B5EF4-FFF2-40B4-BE49-F238E27FC236}">
                <a16:creationId xmlns:a16="http://schemas.microsoft.com/office/drawing/2014/main" id="{10F8833F-A047-B6D9-2B6D-8D17F4C7A919}"/>
              </a:ext>
            </a:extLst>
          </p:cNvPr>
          <p:cNvSpPr>
            <a:spLocks noGrp="1"/>
          </p:cNvSpPr>
          <p:nvPr>
            <p:ph type="dt" sz="half" idx="10"/>
          </p:nvPr>
        </p:nvSpPr>
        <p:spPr/>
        <p:txBody>
          <a:bodyPr/>
          <a:lstStyle/>
          <a:p>
            <a:r>
              <a:rPr lang="en-US"/>
              <a:t>June 2022</a:t>
            </a:r>
          </a:p>
        </p:txBody>
      </p:sp>
      <p:sp>
        <p:nvSpPr>
          <p:cNvPr id="7" name="Slide Number Placeholder 6">
            <a:extLst>
              <a:ext uri="{FF2B5EF4-FFF2-40B4-BE49-F238E27FC236}">
                <a16:creationId xmlns:a16="http://schemas.microsoft.com/office/drawing/2014/main" id="{27364C9B-D6CF-2BCC-C1E6-F2CC9B4454ED}"/>
              </a:ext>
            </a:extLst>
          </p:cNvPr>
          <p:cNvSpPr>
            <a:spLocks noGrp="1"/>
          </p:cNvSpPr>
          <p:nvPr>
            <p:ph type="sldNum" sz="quarter" idx="12"/>
          </p:nvPr>
        </p:nvSpPr>
        <p:spPr/>
        <p:txBody>
          <a:bodyPr/>
          <a:lstStyle/>
          <a:p>
            <a:fld id="{93E55EF9-A4B1-4FAA-99A0-0970FED03DAB}" type="slidenum">
              <a:rPr lang="en-US" smtClean="0"/>
              <a:t>18</a:t>
            </a:fld>
            <a:endParaRPr lang="en-US"/>
          </a:p>
        </p:txBody>
      </p:sp>
      <p:sp>
        <p:nvSpPr>
          <p:cNvPr id="11" name="Title 1">
            <a:extLst>
              <a:ext uri="{FF2B5EF4-FFF2-40B4-BE49-F238E27FC236}">
                <a16:creationId xmlns:a16="http://schemas.microsoft.com/office/drawing/2014/main" id="{32D16647-0C32-7DBC-03C7-05310A75ED8C}"/>
              </a:ext>
            </a:extLst>
          </p:cNvPr>
          <p:cNvSpPr txBox="1">
            <a:spLocks/>
          </p:cNvSpPr>
          <p:nvPr/>
        </p:nvSpPr>
        <p:spPr>
          <a:xfrm>
            <a:off x="1327570" y="2016447"/>
            <a:ext cx="5792174" cy="1760220"/>
          </a:xfrm>
          <a:prstGeom prst="rect">
            <a:avLst/>
          </a:prstGeom>
          <a:solidFill>
            <a:srgbClr val="002060"/>
          </a:solidFill>
          <a:ln w="41275">
            <a:solidFill>
              <a:srgbClr val="CC0000"/>
            </a:solidFill>
          </a:ln>
          <a:effectLst>
            <a:outerShdw blurRad="317500" dist="38100" algn="l" rotWithShape="0">
              <a:prstClr val="black">
                <a:alpha val="40000"/>
              </a:prstClr>
            </a:outerShdw>
          </a:effectLst>
        </p:spPr>
        <p:txBody>
          <a:bodyPr vert="horz" lIns="91440" tIns="45720" rIns="91440" bIns="45720" rtlCol="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Aft>
                <a:spcPts val="600"/>
              </a:spcAft>
            </a:pPr>
            <a:r>
              <a:rPr lang="en-US" sz="3600" b="1" i="1" dirty="0">
                <a:solidFill>
                  <a:srgbClr val="FFFFCC"/>
                </a:solidFill>
                <a:latin typeface="+mn-lt"/>
                <a:ea typeface="+mn-ea"/>
                <a:cs typeface="+mn-cs"/>
              </a:rPr>
              <a:t>Part B. </a:t>
            </a:r>
          </a:p>
          <a:p>
            <a:pPr algn="ctr">
              <a:spcAft>
                <a:spcPts val="600"/>
              </a:spcAft>
            </a:pPr>
            <a:r>
              <a:rPr lang="en-US" sz="3600" b="1" i="1" dirty="0">
                <a:solidFill>
                  <a:srgbClr val="FFFFCC"/>
                </a:solidFill>
                <a:latin typeface="+mn-lt"/>
                <a:ea typeface="+mn-ea"/>
                <a:cs typeface="+mn-cs"/>
              </a:rPr>
              <a:t>MAJOR TYPES OF </a:t>
            </a:r>
          </a:p>
          <a:p>
            <a:pPr algn="ctr">
              <a:spcAft>
                <a:spcPts val="600"/>
              </a:spcAft>
            </a:pPr>
            <a:r>
              <a:rPr lang="en-US" sz="3600" b="1" i="1" dirty="0">
                <a:solidFill>
                  <a:srgbClr val="FFFFCC"/>
                </a:solidFill>
                <a:latin typeface="+mn-lt"/>
                <a:ea typeface="+mn-ea"/>
                <a:cs typeface="+mn-cs"/>
              </a:rPr>
              <a:t>GOALS </a:t>
            </a:r>
            <a:endParaRPr lang="en-US" sz="3600" i="1" dirty="0">
              <a:solidFill>
                <a:srgbClr val="FFFFCC"/>
              </a:solidFill>
              <a:latin typeface="+mn-lt"/>
              <a:ea typeface="+mn-ea"/>
              <a:cs typeface="+mn-cs"/>
            </a:endParaRPr>
          </a:p>
        </p:txBody>
      </p:sp>
      <p:pic>
        <p:nvPicPr>
          <p:cNvPr id="15" name="Picture 14">
            <a:extLst>
              <a:ext uri="{FF2B5EF4-FFF2-40B4-BE49-F238E27FC236}">
                <a16:creationId xmlns:a16="http://schemas.microsoft.com/office/drawing/2014/main" id="{F8C23B4D-4462-2D10-F115-783467D9BCF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64740" y="3156518"/>
            <a:ext cx="4396716" cy="3199832"/>
          </a:xfrm>
          <a:prstGeom prst="rect">
            <a:avLst/>
          </a:prstGeom>
        </p:spPr>
      </p:pic>
    </p:spTree>
    <p:extLst>
      <p:ext uri="{BB962C8B-B14F-4D97-AF65-F5344CB8AC3E}">
        <p14:creationId xmlns:p14="http://schemas.microsoft.com/office/powerpoint/2010/main" val="17583612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9CAB63F-5538-261D-A900-EEC4E2E4B014}"/>
              </a:ext>
            </a:extLst>
          </p:cNvPr>
          <p:cNvSpPr>
            <a:spLocks noGrp="1"/>
          </p:cNvSpPr>
          <p:nvPr>
            <p:ph idx="1"/>
          </p:nvPr>
        </p:nvSpPr>
        <p:spPr>
          <a:xfrm>
            <a:off x="838199" y="1979613"/>
            <a:ext cx="9699172" cy="3999229"/>
          </a:xfrm>
        </p:spPr>
        <p:txBody>
          <a:bodyPr>
            <a:normAutofit lnSpcReduction="10000"/>
          </a:bodyPr>
          <a:lstStyle/>
          <a:p>
            <a:pPr>
              <a:buClr>
                <a:schemeClr val="tx1"/>
              </a:buClr>
              <a:buFont typeface="Wingdings" panose="05000000000000000000" pitchFamily="2" charset="2"/>
              <a:buNone/>
            </a:pPr>
            <a:r>
              <a:rPr lang="en-US" altLang="en-US" sz="4000" dirty="0">
                <a:solidFill>
                  <a:srgbClr val="000066"/>
                </a:solidFill>
                <a:effectLst>
                  <a:outerShdw blurRad="38100" dist="38100" dir="2700000" algn="tl">
                    <a:srgbClr val="C0C0C0"/>
                  </a:outerShdw>
                </a:effectLst>
              </a:rPr>
              <a:t>If we look at our lives, our relationships with others (Family, Friends, School or Work Friends), </a:t>
            </a:r>
            <a:r>
              <a:rPr lang="en-US" altLang="en-US" sz="4000" b="1" dirty="0">
                <a:solidFill>
                  <a:srgbClr val="000066"/>
                </a:solidFill>
                <a:effectLst>
                  <a:outerShdw blurRad="38100" dist="38100" dir="2700000" algn="tl">
                    <a:srgbClr val="C0C0C0"/>
                  </a:outerShdw>
                </a:effectLst>
              </a:rPr>
              <a:t>our various activities</a:t>
            </a:r>
            <a:r>
              <a:rPr lang="en-US" altLang="en-US" sz="4000" dirty="0">
                <a:solidFill>
                  <a:srgbClr val="000066"/>
                </a:solidFill>
                <a:effectLst>
                  <a:outerShdw blurRad="38100" dist="38100" dir="2700000" algn="tl">
                    <a:srgbClr val="C0C0C0"/>
                  </a:outerShdw>
                </a:effectLst>
              </a:rPr>
              <a:t>… it is </a:t>
            </a:r>
            <a:r>
              <a:rPr lang="en-US" altLang="en-US" sz="4000" b="1" dirty="0">
                <a:solidFill>
                  <a:srgbClr val="000066"/>
                </a:solidFill>
                <a:effectLst>
                  <a:outerShdw blurRad="38100" dist="38100" dir="2700000" algn="tl">
                    <a:srgbClr val="C0C0C0"/>
                  </a:outerShdw>
                </a:effectLst>
              </a:rPr>
              <a:t>not just one type of activity</a:t>
            </a:r>
            <a:r>
              <a:rPr lang="en-US" altLang="en-US" sz="4000" dirty="0">
                <a:solidFill>
                  <a:srgbClr val="000066"/>
                </a:solidFill>
                <a:effectLst>
                  <a:outerShdw blurRad="38100" dist="38100" dir="2700000" algn="tl">
                    <a:srgbClr val="C0C0C0"/>
                  </a:outerShdw>
                </a:effectLst>
              </a:rPr>
              <a:t> we are involved in. </a:t>
            </a:r>
          </a:p>
          <a:p>
            <a:pPr>
              <a:buClr>
                <a:schemeClr val="tx1"/>
              </a:buClr>
              <a:buFont typeface="Wingdings" panose="05000000000000000000" pitchFamily="2" charset="2"/>
              <a:buNone/>
            </a:pPr>
            <a:endParaRPr lang="en-US" altLang="en-US" sz="4000" dirty="0">
              <a:solidFill>
                <a:srgbClr val="000066"/>
              </a:solidFill>
              <a:effectLst>
                <a:outerShdw blurRad="38100" dist="38100" dir="2700000" algn="tl">
                  <a:srgbClr val="C0C0C0"/>
                </a:outerShdw>
              </a:effectLst>
            </a:endParaRPr>
          </a:p>
          <a:p>
            <a:pPr>
              <a:buClr>
                <a:schemeClr val="tx1"/>
              </a:buClr>
              <a:buFont typeface="Wingdings" panose="05000000000000000000" pitchFamily="2" charset="2"/>
              <a:buNone/>
            </a:pPr>
            <a:r>
              <a:rPr lang="en-US" altLang="en-US" sz="4000" dirty="0">
                <a:solidFill>
                  <a:srgbClr val="000066"/>
                </a:solidFill>
                <a:effectLst>
                  <a:outerShdw blurRad="38100" dist="38100" dir="2700000" algn="tl">
                    <a:srgbClr val="C0C0C0"/>
                  </a:outerShdw>
                </a:effectLst>
              </a:rPr>
              <a:t>We have various </a:t>
            </a:r>
            <a:r>
              <a:rPr lang="en-US" altLang="en-US" sz="4000" b="1" dirty="0">
                <a:solidFill>
                  <a:srgbClr val="000066"/>
                </a:solidFill>
                <a:effectLst>
                  <a:outerShdw blurRad="38100" dist="38100" dir="2700000" algn="tl">
                    <a:srgbClr val="C0C0C0"/>
                  </a:outerShdw>
                </a:effectLst>
              </a:rPr>
              <a:t>different activities</a:t>
            </a:r>
            <a:r>
              <a:rPr lang="en-US" altLang="en-US" sz="4000" dirty="0">
                <a:solidFill>
                  <a:srgbClr val="000066"/>
                </a:solidFill>
                <a:effectLst>
                  <a:outerShdw blurRad="38100" dist="38100" dir="2700000" algn="tl">
                    <a:srgbClr val="C0C0C0"/>
                  </a:outerShdw>
                </a:effectLst>
              </a:rPr>
              <a:t> that we work on, and/or strive for. </a:t>
            </a:r>
          </a:p>
          <a:p>
            <a:pPr marL="514350" indent="-514350">
              <a:buAutoNum type="arabicPeriod"/>
            </a:pPr>
            <a:endParaRPr lang="en-US" dirty="0"/>
          </a:p>
        </p:txBody>
      </p:sp>
      <p:sp>
        <p:nvSpPr>
          <p:cNvPr id="4" name="Rectangle 3">
            <a:extLst>
              <a:ext uri="{FF2B5EF4-FFF2-40B4-BE49-F238E27FC236}">
                <a16:creationId xmlns:a16="http://schemas.microsoft.com/office/drawing/2014/main" id="{FD25E634-2A10-A423-147E-1AE572F3F78C}"/>
              </a:ext>
            </a:extLst>
          </p:cNvPr>
          <p:cNvSpPr/>
          <p:nvPr/>
        </p:nvSpPr>
        <p:spPr>
          <a:xfrm>
            <a:off x="1" y="410473"/>
            <a:ext cx="12192000" cy="388620"/>
          </a:xfrm>
          <a:prstGeom prst="rect">
            <a:avLst/>
          </a:prstGeom>
          <a:solidFill>
            <a:srgbClr val="CC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Arial Black" panose="020B0A04020102020204" pitchFamily="34" charset="0"/>
              </a:rPr>
              <a:t>5 - GOAL SETTING PROCESS</a:t>
            </a:r>
          </a:p>
        </p:txBody>
      </p:sp>
      <p:pic>
        <p:nvPicPr>
          <p:cNvPr id="12" name="Picture 11" descr="A picture containing text&#10;&#10;Description automatically generated">
            <a:extLst>
              <a:ext uri="{FF2B5EF4-FFF2-40B4-BE49-F238E27FC236}">
                <a16:creationId xmlns:a16="http://schemas.microsoft.com/office/drawing/2014/main" id="{1B0FA139-FBB8-90B4-723C-2E647C8B66A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5899" y="191889"/>
            <a:ext cx="1313351" cy="1070518"/>
          </a:xfrm>
          <a:prstGeom prst="rect">
            <a:avLst/>
          </a:prstGeom>
        </p:spPr>
      </p:pic>
      <p:sp>
        <p:nvSpPr>
          <p:cNvPr id="5" name="Date Placeholder 4">
            <a:extLst>
              <a:ext uri="{FF2B5EF4-FFF2-40B4-BE49-F238E27FC236}">
                <a16:creationId xmlns:a16="http://schemas.microsoft.com/office/drawing/2014/main" id="{4A46ADF4-143C-05CB-263C-B4E312EEDEF5}"/>
              </a:ext>
            </a:extLst>
          </p:cNvPr>
          <p:cNvSpPr>
            <a:spLocks noGrp="1"/>
          </p:cNvSpPr>
          <p:nvPr>
            <p:ph type="dt" sz="half" idx="10"/>
          </p:nvPr>
        </p:nvSpPr>
        <p:spPr/>
        <p:txBody>
          <a:bodyPr/>
          <a:lstStyle/>
          <a:p>
            <a:r>
              <a:rPr lang="en-US"/>
              <a:t>June 2022</a:t>
            </a:r>
          </a:p>
        </p:txBody>
      </p:sp>
      <p:sp>
        <p:nvSpPr>
          <p:cNvPr id="6" name="Slide Number Placeholder 5">
            <a:extLst>
              <a:ext uri="{FF2B5EF4-FFF2-40B4-BE49-F238E27FC236}">
                <a16:creationId xmlns:a16="http://schemas.microsoft.com/office/drawing/2014/main" id="{3455CA56-473A-F69F-FE22-9ABDD66E255D}"/>
              </a:ext>
            </a:extLst>
          </p:cNvPr>
          <p:cNvSpPr>
            <a:spLocks noGrp="1"/>
          </p:cNvSpPr>
          <p:nvPr>
            <p:ph type="sldNum" sz="quarter" idx="12"/>
          </p:nvPr>
        </p:nvSpPr>
        <p:spPr/>
        <p:txBody>
          <a:bodyPr/>
          <a:lstStyle/>
          <a:p>
            <a:fld id="{93E55EF9-A4B1-4FAA-99A0-0970FED03DAB}" type="slidenum">
              <a:rPr lang="en-US" smtClean="0"/>
              <a:t>19</a:t>
            </a:fld>
            <a:endParaRPr lang="en-US"/>
          </a:p>
        </p:txBody>
      </p:sp>
      <p:sp>
        <p:nvSpPr>
          <p:cNvPr id="8" name="Title 1">
            <a:extLst>
              <a:ext uri="{FF2B5EF4-FFF2-40B4-BE49-F238E27FC236}">
                <a16:creationId xmlns:a16="http://schemas.microsoft.com/office/drawing/2014/main" id="{9DA3C8AD-6CBC-F839-C738-1F1AB7918781}"/>
              </a:ext>
            </a:extLst>
          </p:cNvPr>
          <p:cNvSpPr txBox="1">
            <a:spLocks/>
          </p:cNvSpPr>
          <p:nvPr/>
        </p:nvSpPr>
        <p:spPr>
          <a:xfrm>
            <a:off x="2665844" y="814943"/>
            <a:ext cx="8479563" cy="351930"/>
          </a:xfrm>
          <a:prstGeom prst="rect">
            <a:avLst/>
          </a:prstGeom>
          <a:solidFill>
            <a:srgbClr val="002060"/>
          </a:solidFill>
        </p:spPr>
        <p:txBody>
          <a:bodyPr vert="horz" lIns="91440" tIns="45720" rIns="91440" bIns="45720" rtlCol="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Aft>
                <a:spcPts val="600"/>
              </a:spcAft>
            </a:pPr>
            <a:r>
              <a:rPr lang="en-US" sz="1800" b="1" i="1" dirty="0">
                <a:solidFill>
                  <a:srgbClr val="FFFFCC"/>
                </a:solidFill>
                <a:latin typeface="+mn-lt"/>
                <a:ea typeface="+mn-ea"/>
                <a:cs typeface="+mn-cs"/>
              </a:rPr>
              <a:t>Part B. MAJOR TYPES OF GOALS</a:t>
            </a:r>
            <a:endParaRPr lang="en-US" sz="1800" i="1" dirty="0">
              <a:solidFill>
                <a:srgbClr val="FFFFCC"/>
              </a:solidFill>
              <a:latin typeface="+mn-lt"/>
              <a:ea typeface="+mn-ea"/>
              <a:cs typeface="+mn-cs"/>
            </a:endParaRPr>
          </a:p>
        </p:txBody>
      </p:sp>
      <p:sp>
        <p:nvSpPr>
          <p:cNvPr id="9" name="Title 1">
            <a:extLst>
              <a:ext uri="{FF2B5EF4-FFF2-40B4-BE49-F238E27FC236}">
                <a16:creationId xmlns:a16="http://schemas.microsoft.com/office/drawing/2014/main" id="{642E93FC-C010-9D45-4495-0504B90A22F3}"/>
              </a:ext>
            </a:extLst>
          </p:cNvPr>
          <p:cNvSpPr txBox="1">
            <a:spLocks/>
          </p:cNvSpPr>
          <p:nvPr/>
        </p:nvSpPr>
        <p:spPr>
          <a:xfrm>
            <a:off x="962574" y="1358970"/>
            <a:ext cx="9574797" cy="524079"/>
          </a:xfrm>
          <a:prstGeom prst="rect">
            <a:avLst/>
          </a:prstGeom>
        </p:spPr>
        <p:txBody>
          <a:bodyPr vert="horz" lIns="91440" tIns="45720" rIns="91440" bIns="45720" rtlCol="0" anchor="ctr">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900" b="1" dirty="0">
                <a:solidFill>
                  <a:srgbClr val="CC0000"/>
                </a:solidFill>
                <a:latin typeface="Arial" panose="020B0604020202020204" pitchFamily="34" charset="0"/>
                <a:cs typeface="Arial" panose="020B0604020202020204" pitchFamily="34" charset="0"/>
              </a:rPr>
              <a:t>WE DO NOT FOCUS ON JUST ONE AREA IN OUR LIFE…</a:t>
            </a:r>
          </a:p>
        </p:txBody>
      </p:sp>
    </p:spTree>
    <p:extLst>
      <p:ext uri="{BB962C8B-B14F-4D97-AF65-F5344CB8AC3E}">
        <p14:creationId xmlns:p14="http://schemas.microsoft.com/office/powerpoint/2010/main" val="14280521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9CAB63F-5538-261D-A900-EEC4E2E4B014}"/>
              </a:ext>
            </a:extLst>
          </p:cNvPr>
          <p:cNvSpPr>
            <a:spLocks noGrp="1"/>
          </p:cNvSpPr>
          <p:nvPr>
            <p:ph idx="1"/>
          </p:nvPr>
        </p:nvSpPr>
        <p:spPr>
          <a:xfrm>
            <a:off x="515832" y="1162374"/>
            <a:ext cx="11071566" cy="5313378"/>
          </a:xfrm>
        </p:spPr>
        <p:txBody>
          <a:bodyPr>
            <a:normAutofit/>
          </a:bodyPr>
          <a:lstStyle/>
          <a:p>
            <a:pPr marL="0" indent="0">
              <a:buNone/>
            </a:pPr>
            <a:r>
              <a:rPr lang="en-US" sz="1400" dirty="0"/>
              <a:t>THE PERSONAL DEVELOPMENT COURSE (Young Adults Version) was written and developed by Tom Block, 1 June 2022 and printed / published by Starlifter Publications, P.O. Box 324, Butler, WI 53007.</a:t>
            </a:r>
          </a:p>
          <a:p>
            <a:pPr marL="0" indent="0">
              <a:buNone/>
            </a:pPr>
            <a:endParaRPr lang="en-US" sz="1400" dirty="0"/>
          </a:p>
          <a:p>
            <a:pPr marL="0" indent="0">
              <a:buNone/>
            </a:pPr>
            <a:endParaRPr lang="en-US" sz="1400" dirty="0"/>
          </a:p>
          <a:p>
            <a:pPr marL="0" indent="0">
              <a:buNone/>
            </a:pPr>
            <a:r>
              <a:rPr lang="en-US" sz="1400" dirty="0"/>
              <a:t>REFERENCES:  </a:t>
            </a:r>
          </a:p>
          <a:p>
            <a:pPr marL="0" indent="0">
              <a:buNone/>
            </a:pPr>
            <a:r>
              <a:rPr lang="en-US" sz="1400" dirty="0"/>
              <a:t>“THE AMERICA WE KNOW” (on American Exceptionalism) –(Author by Tom Block), including its unpublished new 2</a:t>
            </a:r>
            <a:r>
              <a:rPr lang="en-US" sz="1400" baseline="30000" dirty="0"/>
              <a:t>nd</a:t>
            </a:r>
            <a:r>
              <a:rPr lang="en-US" sz="1400" dirty="0"/>
              <a:t> Edition.</a:t>
            </a:r>
          </a:p>
          <a:p>
            <a:pPr marL="0" indent="0">
              <a:buNone/>
            </a:pPr>
            <a:r>
              <a:rPr lang="en-US" sz="1400" dirty="0"/>
              <a:t>“The 5,000 Year Leap” (Authored by W. Cleon Skousen)</a:t>
            </a:r>
          </a:p>
          <a:p>
            <a:pPr marL="0" indent="0">
              <a:buNone/>
            </a:pPr>
            <a:endParaRPr lang="en-US" sz="1400" dirty="0"/>
          </a:p>
        </p:txBody>
      </p:sp>
      <p:sp>
        <p:nvSpPr>
          <p:cNvPr id="5" name="Date Placeholder 4">
            <a:extLst>
              <a:ext uri="{FF2B5EF4-FFF2-40B4-BE49-F238E27FC236}">
                <a16:creationId xmlns:a16="http://schemas.microsoft.com/office/drawing/2014/main" id="{648DB279-CE8B-A3AC-630B-BC32CD569137}"/>
              </a:ext>
            </a:extLst>
          </p:cNvPr>
          <p:cNvSpPr>
            <a:spLocks noGrp="1"/>
          </p:cNvSpPr>
          <p:nvPr>
            <p:ph type="dt" sz="half" idx="10"/>
          </p:nvPr>
        </p:nvSpPr>
        <p:spPr/>
        <p:txBody>
          <a:bodyPr/>
          <a:lstStyle/>
          <a:p>
            <a:r>
              <a:rPr lang="en-US"/>
              <a:t>June 2022</a:t>
            </a:r>
          </a:p>
        </p:txBody>
      </p:sp>
      <p:sp>
        <p:nvSpPr>
          <p:cNvPr id="6" name="Slide Number Placeholder 5">
            <a:extLst>
              <a:ext uri="{FF2B5EF4-FFF2-40B4-BE49-F238E27FC236}">
                <a16:creationId xmlns:a16="http://schemas.microsoft.com/office/drawing/2014/main" id="{3154E788-6144-D854-A22C-B524F4179321}"/>
              </a:ext>
            </a:extLst>
          </p:cNvPr>
          <p:cNvSpPr>
            <a:spLocks noGrp="1"/>
          </p:cNvSpPr>
          <p:nvPr>
            <p:ph type="sldNum" sz="quarter" idx="12"/>
          </p:nvPr>
        </p:nvSpPr>
        <p:spPr/>
        <p:txBody>
          <a:bodyPr/>
          <a:lstStyle/>
          <a:p>
            <a:fld id="{93E55EF9-A4B1-4FAA-99A0-0970FED03DAB}" type="slidenum">
              <a:rPr lang="en-US" smtClean="0"/>
              <a:t>2</a:t>
            </a:fld>
            <a:endParaRPr lang="en-US"/>
          </a:p>
        </p:txBody>
      </p:sp>
      <p:pic>
        <p:nvPicPr>
          <p:cNvPr id="13" name="Picture 12" descr="A picture containing text, blackboard&#10;&#10;Description automatically generated">
            <a:extLst>
              <a:ext uri="{FF2B5EF4-FFF2-40B4-BE49-F238E27FC236}">
                <a16:creationId xmlns:a16="http://schemas.microsoft.com/office/drawing/2014/main" id="{CBACF180-E85C-578A-8433-BEAECB214A0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5832" y="247915"/>
            <a:ext cx="1115966" cy="743977"/>
          </a:xfrm>
          <a:prstGeom prst="rect">
            <a:avLst/>
          </a:prstGeom>
          <a:ln w="19050">
            <a:solidFill>
              <a:srgbClr val="002060"/>
            </a:solidFill>
          </a:ln>
        </p:spPr>
      </p:pic>
    </p:spTree>
    <p:extLst>
      <p:ext uri="{BB962C8B-B14F-4D97-AF65-F5344CB8AC3E}">
        <p14:creationId xmlns:p14="http://schemas.microsoft.com/office/powerpoint/2010/main" val="29436252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9CAB63F-5538-261D-A900-EEC4E2E4B014}"/>
              </a:ext>
            </a:extLst>
          </p:cNvPr>
          <p:cNvSpPr>
            <a:spLocks noGrp="1"/>
          </p:cNvSpPr>
          <p:nvPr>
            <p:ph idx="1"/>
          </p:nvPr>
        </p:nvSpPr>
        <p:spPr>
          <a:xfrm>
            <a:off x="838198" y="1979613"/>
            <a:ext cx="10515601" cy="3999229"/>
          </a:xfrm>
        </p:spPr>
        <p:txBody>
          <a:bodyPr>
            <a:normAutofit fontScale="92500" lnSpcReduction="10000"/>
          </a:bodyPr>
          <a:lstStyle/>
          <a:p>
            <a:pPr>
              <a:buClr>
                <a:schemeClr val="tx1"/>
              </a:buClr>
              <a:buFont typeface="Wingdings" panose="05000000000000000000" pitchFamily="2" charset="2"/>
              <a:buNone/>
            </a:pPr>
            <a:r>
              <a:rPr lang="en-US" altLang="en-US" sz="4400" dirty="0">
                <a:solidFill>
                  <a:srgbClr val="000066"/>
                </a:solidFill>
                <a:effectLst>
                  <a:outerShdw blurRad="38100" dist="38100" dir="2700000" algn="tl">
                    <a:srgbClr val="C0C0C0"/>
                  </a:outerShdw>
                </a:effectLst>
                <a:ea typeface="Times New Roman" panose="02020603050405020304" pitchFamily="18" charset="0"/>
                <a:cs typeface="Arial" panose="020B0604020202020204" pitchFamily="34" charset="0"/>
              </a:rPr>
              <a:t>To be a </a:t>
            </a:r>
            <a:r>
              <a:rPr lang="en-US" altLang="en-US" sz="4400" b="1" dirty="0">
                <a:solidFill>
                  <a:srgbClr val="000066"/>
                </a:solidFill>
                <a:effectLst>
                  <a:outerShdw blurRad="38100" dist="38100" dir="2700000" algn="tl">
                    <a:srgbClr val="C0C0C0"/>
                  </a:outerShdw>
                </a:effectLst>
                <a:ea typeface="Times New Roman" panose="02020603050405020304" pitchFamily="18" charset="0"/>
                <a:cs typeface="Arial" panose="020B0604020202020204" pitchFamily="34" charset="0"/>
              </a:rPr>
              <a:t>well balanced person</a:t>
            </a:r>
            <a:r>
              <a:rPr lang="en-US" altLang="en-US" sz="4400" dirty="0">
                <a:solidFill>
                  <a:srgbClr val="000066"/>
                </a:solidFill>
                <a:effectLst>
                  <a:outerShdw blurRad="38100" dist="38100" dir="2700000" algn="tl">
                    <a:srgbClr val="C0C0C0"/>
                  </a:outerShdw>
                </a:effectLst>
                <a:ea typeface="Times New Roman" panose="02020603050405020304" pitchFamily="18" charset="0"/>
                <a:cs typeface="Arial" panose="020B0604020202020204" pitchFamily="34" charset="0"/>
              </a:rPr>
              <a:t>, we should be working towards accomplishing </a:t>
            </a:r>
            <a:r>
              <a:rPr lang="en-US" altLang="en-US" sz="4400" b="1" dirty="0">
                <a:solidFill>
                  <a:srgbClr val="000066"/>
                </a:solidFill>
                <a:effectLst>
                  <a:outerShdw blurRad="38100" dist="38100" dir="2700000" algn="tl">
                    <a:srgbClr val="C0C0C0"/>
                  </a:outerShdw>
                </a:effectLst>
                <a:ea typeface="Times New Roman" panose="02020603050405020304" pitchFamily="18" charset="0"/>
                <a:cs typeface="Arial" panose="020B0604020202020204" pitchFamily="34" charset="0"/>
              </a:rPr>
              <a:t>various objectives</a:t>
            </a:r>
            <a:r>
              <a:rPr lang="en-US" altLang="en-US" sz="4400" dirty="0">
                <a:solidFill>
                  <a:srgbClr val="000066"/>
                </a:solidFill>
                <a:effectLst>
                  <a:outerShdw blurRad="38100" dist="38100" dir="2700000" algn="tl">
                    <a:srgbClr val="C0C0C0"/>
                  </a:outerShdw>
                </a:effectLst>
                <a:ea typeface="Times New Roman" panose="02020603050405020304" pitchFamily="18" charset="0"/>
                <a:cs typeface="Arial" panose="020B0604020202020204" pitchFamily="34" charset="0"/>
              </a:rPr>
              <a:t> in </a:t>
            </a:r>
            <a:r>
              <a:rPr lang="en-US" altLang="en-US" sz="4400" b="1" dirty="0">
                <a:solidFill>
                  <a:srgbClr val="000066"/>
                </a:solidFill>
                <a:effectLst>
                  <a:outerShdw blurRad="38100" dist="38100" dir="2700000" algn="tl">
                    <a:srgbClr val="C0C0C0"/>
                  </a:outerShdw>
                </a:effectLst>
                <a:ea typeface="Times New Roman" panose="02020603050405020304" pitchFamily="18" charset="0"/>
                <a:cs typeface="Arial" panose="020B0604020202020204" pitchFamily="34" charset="0"/>
              </a:rPr>
              <a:t>different aspects</a:t>
            </a:r>
            <a:r>
              <a:rPr lang="en-US" altLang="en-US" sz="4400" dirty="0">
                <a:solidFill>
                  <a:srgbClr val="000066"/>
                </a:solidFill>
                <a:effectLst>
                  <a:outerShdw blurRad="38100" dist="38100" dir="2700000" algn="tl">
                    <a:srgbClr val="C0C0C0"/>
                  </a:outerShdw>
                </a:effectLst>
                <a:ea typeface="Times New Roman" panose="02020603050405020304" pitchFamily="18" charset="0"/>
                <a:cs typeface="Arial" panose="020B0604020202020204" pitchFamily="34" charset="0"/>
              </a:rPr>
              <a:t> of our lives. </a:t>
            </a:r>
          </a:p>
          <a:p>
            <a:pPr>
              <a:buClr>
                <a:schemeClr val="tx1"/>
              </a:buClr>
              <a:buFont typeface="Wingdings" panose="05000000000000000000" pitchFamily="2" charset="2"/>
              <a:buNone/>
            </a:pPr>
            <a:endParaRPr lang="en-US" altLang="en-US" sz="4400" dirty="0">
              <a:solidFill>
                <a:srgbClr val="000066"/>
              </a:solidFill>
              <a:effectLst>
                <a:outerShdw blurRad="38100" dist="38100" dir="2700000" algn="tl">
                  <a:srgbClr val="C0C0C0"/>
                </a:outerShdw>
              </a:effectLst>
              <a:ea typeface="Times New Roman" panose="02020603050405020304" pitchFamily="18" charset="0"/>
              <a:cs typeface="Arial" panose="020B0604020202020204" pitchFamily="34" charset="0"/>
            </a:endParaRPr>
          </a:p>
          <a:p>
            <a:pPr>
              <a:buClr>
                <a:schemeClr val="tx1"/>
              </a:buClr>
              <a:buFont typeface="Wingdings" panose="05000000000000000000" pitchFamily="2" charset="2"/>
              <a:buNone/>
            </a:pPr>
            <a:r>
              <a:rPr lang="en-US" altLang="en-US" sz="4400" dirty="0">
                <a:solidFill>
                  <a:srgbClr val="000066"/>
                </a:solidFill>
                <a:effectLst>
                  <a:outerShdw blurRad="38100" dist="38100" dir="2700000" algn="tl">
                    <a:srgbClr val="C0C0C0"/>
                  </a:outerShdw>
                </a:effectLst>
                <a:ea typeface="Times New Roman" panose="02020603050405020304" pitchFamily="18" charset="0"/>
                <a:cs typeface="Arial" panose="020B0604020202020204" pitchFamily="34" charset="0"/>
              </a:rPr>
              <a:t>   Granted some maybe </a:t>
            </a:r>
            <a:r>
              <a:rPr lang="en-US" altLang="en-US" sz="4400" b="1" dirty="0">
                <a:solidFill>
                  <a:srgbClr val="000066"/>
                </a:solidFill>
                <a:effectLst>
                  <a:outerShdw blurRad="38100" dist="38100" dir="2700000" algn="tl">
                    <a:srgbClr val="C0C0C0"/>
                  </a:outerShdw>
                </a:effectLst>
                <a:ea typeface="Times New Roman" panose="02020603050405020304" pitchFamily="18" charset="0"/>
                <a:cs typeface="Arial" panose="020B0604020202020204" pitchFamily="34" charset="0"/>
              </a:rPr>
              <a:t>more important</a:t>
            </a:r>
            <a:r>
              <a:rPr lang="en-US" altLang="en-US" sz="4400" dirty="0">
                <a:solidFill>
                  <a:srgbClr val="000066"/>
                </a:solidFill>
                <a:effectLst>
                  <a:outerShdw blurRad="38100" dist="38100" dir="2700000" algn="tl">
                    <a:srgbClr val="C0C0C0"/>
                  </a:outerShdw>
                </a:effectLst>
                <a:ea typeface="Times New Roman" panose="02020603050405020304" pitchFamily="18" charset="0"/>
                <a:cs typeface="Arial" panose="020B0604020202020204" pitchFamily="34" charset="0"/>
              </a:rPr>
              <a:t> than others at </a:t>
            </a:r>
            <a:r>
              <a:rPr lang="en-US" altLang="en-US" sz="4400" b="1" dirty="0">
                <a:solidFill>
                  <a:srgbClr val="000066"/>
                </a:solidFill>
                <a:effectLst>
                  <a:outerShdw blurRad="38100" dist="38100" dir="2700000" algn="tl">
                    <a:srgbClr val="C0C0C0"/>
                  </a:outerShdw>
                </a:effectLst>
                <a:ea typeface="Times New Roman" panose="02020603050405020304" pitchFamily="18" charset="0"/>
                <a:cs typeface="Arial" panose="020B0604020202020204" pitchFamily="34" charset="0"/>
              </a:rPr>
              <a:t>certain times or stages</a:t>
            </a:r>
            <a:r>
              <a:rPr lang="en-US" altLang="en-US" sz="4400" dirty="0">
                <a:solidFill>
                  <a:srgbClr val="000066"/>
                </a:solidFill>
                <a:effectLst>
                  <a:outerShdw blurRad="38100" dist="38100" dir="2700000" algn="tl">
                    <a:srgbClr val="C0C0C0"/>
                  </a:outerShdw>
                </a:effectLst>
                <a:ea typeface="Times New Roman" panose="02020603050405020304" pitchFamily="18" charset="0"/>
                <a:cs typeface="Arial" panose="020B0604020202020204" pitchFamily="34" charset="0"/>
              </a:rPr>
              <a:t> of our lives, and some even </a:t>
            </a:r>
            <a:r>
              <a:rPr lang="en-US" altLang="en-US" sz="4400" b="1" dirty="0">
                <a:solidFill>
                  <a:srgbClr val="000066"/>
                </a:solidFill>
                <a:effectLst>
                  <a:outerShdw blurRad="38100" dist="38100" dir="2700000" algn="tl">
                    <a:srgbClr val="C0C0C0"/>
                  </a:outerShdw>
                </a:effectLst>
                <a:ea typeface="Times New Roman" panose="02020603050405020304" pitchFamily="18" charset="0"/>
                <a:cs typeface="Arial" panose="020B0604020202020204" pitchFamily="34" charset="0"/>
              </a:rPr>
              <a:t>more difficult to accomplish. </a:t>
            </a:r>
          </a:p>
          <a:p>
            <a:pPr>
              <a:buClr>
                <a:schemeClr val="tx1"/>
              </a:buClr>
              <a:buFont typeface="Wingdings" panose="05000000000000000000" pitchFamily="2" charset="2"/>
              <a:buNone/>
            </a:pPr>
            <a:endParaRPr lang="en-US" altLang="en-US" sz="4000" dirty="0">
              <a:solidFill>
                <a:srgbClr val="000066"/>
              </a:solidFill>
              <a:effectLst>
                <a:outerShdw blurRad="38100" dist="38100" dir="2700000" algn="tl">
                  <a:srgbClr val="C0C0C0"/>
                </a:outerShdw>
              </a:effectLst>
            </a:endParaRPr>
          </a:p>
          <a:p>
            <a:pPr marL="514350" indent="-514350">
              <a:buAutoNum type="arabicPeriod"/>
            </a:pPr>
            <a:endParaRPr lang="en-US" dirty="0"/>
          </a:p>
        </p:txBody>
      </p:sp>
      <p:sp>
        <p:nvSpPr>
          <p:cNvPr id="4" name="Rectangle 3">
            <a:extLst>
              <a:ext uri="{FF2B5EF4-FFF2-40B4-BE49-F238E27FC236}">
                <a16:creationId xmlns:a16="http://schemas.microsoft.com/office/drawing/2014/main" id="{FD25E634-2A10-A423-147E-1AE572F3F78C}"/>
              </a:ext>
            </a:extLst>
          </p:cNvPr>
          <p:cNvSpPr/>
          <p:nvPr/>
        </p:nvSpPr>
        <p:spPr>
          <a:xfrm>
            <a:off x="1" y="410473"/>
            <a:ext cx="12192000" cy="388620"/>
          </a:xfrm>
          <a:prstGeom prst="rect">
            <a:avLst/>
          </a:prstGeom>
          <a:solidFill>
            <a:srgbClr val="CC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Arial Black" panose="020B0A04020102020204" pitchFamily="34" charset="0"/>
              </a:rPr>
              <a:t>5 - GOAL SETTING PROCESS</a:t>
            </a:r>
          </a:p>
        </p:txBody>
      </p:sp>
      <p:pic>
        <p:nvPicPr>
          <p:cNvPr id="12" name="Picture 11" descr="A picture containing text&#10;&#10;Description automatically generated">
            <a:extLst>
              <a:ext uri="{FF2B5EF4-FFF2-40B4-BE49-F238E27FC236}">
                <a16:creationId xmlns:a16="http://schemas.microsoft.com/office/drawing/2014/main" id="{1B0FA139-FBB8-90B4-723C-2E647C8B66A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5899" y="191889"/>
            <a:ext cx="1313351" cy="1070518"/>
          </a:xfrm>
          <a:prstGeom prst="rect">
            <a:avLst/>
          </a:prstGeom>
        </p:spPr>
      </p:pic>
      <p:sp>
        <p:nvSpPr>
          <p:cNvPr id="5" name="Date Placeholder 4">
            <a:extLst>
              <a:ext uri="{FF2B5EF4-FFF2-40B4-BE49-F238E27FC236}">
                <a16:creationId xmlns:a16="http://schemas.microsoft.com/office/drawing/2014/main" id="{4A46ADF4-143C-05CB-263C-B4E312EEDEF5}"/>
              </a:ext>
            </a:extLst>
          </p:cNvPr>
          <p:cNvSpPr>
            <a:spLocks noGrp="1"/>
          </p:cNvSpPr>
          <p:nvPr>
            <p:ph type="dt" sz="half" idx="10"/>
          </p:nvPr>
        </p:nvSpPr>
        <p:spPr/>
        <p:txBody>
          <a:bodyPr/>
          <a:lstStyle/>
          <a:p>
            <a:r>
              <a:rPr lang="en-US"/>
              <a:t>June 2022</a:t>
            </a:r>
          </a:p>
        </p:txBody>
      </p:sp>
      <p:sp>
        <p:nvSpPr>
          <p:cNvPr id="6" name="Slide Number Placeholder 5">
            <a:extLst>
              <a:ext uri="{FF2B5EF4-FFF2-40B4-BE49-F238E27FC236}">
                <a16:creationId xmlns:a16="http://schemas.microsoft.com/office/drawing/2014/main" id="{3455CA56-473A-F69F-FE22-9ABDD66E255D}"/>
              </a:ext>
            </a:extLst>
          </p:cNvPr>
          <p:cNvSpPr>
            <a:spLocks noGrp="1"/>
          </p:cNvSpPr>
          <p:nvPr>
            <p:ph type="sldNum" sz="quarter" idx="12"/>
          </p:nvPr>
        </p:nvSpPr>
        <p:spPr/>
        <p:txBody>
          <a:bodyPr/>
          <a:lstStyle/>
          <a:p>
            <a:fld id="{93E55EF9-A4B1-4FAA-99A0-0970FED03DAB}" type="slidenum">
              <a:rPr lang="en-US" smtClean="0"/>
              <a:t>20</a:t>
            </a:fld>
            <a:endParaRPr lang="en-US"/>
          </a:p>
        </p:txBody>
      </p:sp>
      <p:sp>
        <p:nvSpPr>
          <p:cNvPr id="8" name="Title 1">
            <a:extLst>
              <a:ext uri="{FF2B5EF4-FFF2-40B4-BE49-F238E27FC236}">
                <a16:creationId xmlns:a16="http://schemas.microsoft.com/office/drawing/2014/main" id="{9DA3C8AD-6CBC-F839-C738-1F1AB7918781}"/>
              </a:ext>
            </a:extLst>
          </p:cNvPr>
          <p:cNvSpPr txBox="1">
            <a:spLocks/>
          </p:cNvSpPr>
          <p:nvPr/>
        </p:nvSpPr>
        <p:spPr>
          <a:xfrm>
            <a:off x="2665844" y="814943"/>
            <a:ext cx="8479563" cy="351930"/>
          </a:xfrm>
          <a:prstGeom prst="rect">
            <a:avLst/>
          </a:prstGeom>
          <a:solidFill>
            <a:srgbClr val="002060"/>
          </a:solidFill>
        </p:spPr>
        <p:txBody>
          <a:bodyPr vert="horz" lIns="91440" tIns="45720" rIns="91440" bIns="45720" rtlCol="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Aft>
                <a:spcPts val="600"/>
              </a:spcAft>
            </a:pPr>
            <a:r>
              <a:rPr lang="en-US" sz="1800" b="1" i="1" dirty="0">
                <a:solidFill>
                  <a:srgbClr val="FFFFCC"/>
                </a:solidFill>
                <a:latin typeface="+mn-lt"/>
                <a:ea typeface="+mn-ea"/>
                <a:cs typeface="+mn-cs"/>
              </a:rPr>
              <a:t>Part B. MAJOR TYPES OF GOALS</a:t>
            </a:r>
            <a:endParaRPr lang="en-US" sz="1800" i="1" dirty="0">
              <a:solidFill>
                <a:srgbClr val="FFFFCC"/>
              </a:solidFill>
              <a:latin typeface="+mn-lt"/>
              <a:ea typeface="+mn-ea"/>
              <a:cs typeface="+mn-cs"/>
            </a:endParaRPr>
          </a:p>
        </p:txBody>
      </p:sp>
      <p:sp>
        <p:nvSpPr>
          <p:cNvPr id="9" name="Title 1">
            <a:extLst>
              <a:ext uri="{FF2B5EF4-FFF2-40B4-BE49-F238E27FC236}">
                <a16:creationId xmlns:a16="http://schemas.microsoft.com/office/drawing/2014/main" id="{642E93FC-C010-9D45-4495-0504B90A22F3}"/>
              </a:ext>
            </a:extLst>
          </p:cNvPr>
          <p:cNvSpPr txBox="1">
            <a:spLocks/>
          </p:cNvSpPr>
          <p:nvPr/>
        </p:nvSpPr>
        <p:spPr>
          <a:xfrm>
            <a:off x="962574" y="1358970"/>
            <a:ext cx="9574797" cy="524079"/>
          </a:xfrm>
          <a:prstGeom prst="rect">
            <a:avLst/>
          </a:prstGeom>
        </p:spPr>
        <p:txBody>
          <a:bodyPr vert="horz" lIns="91440" tIns="45720" rIns="91440" bIns="45720" rtlCol="0" anchor="ctr">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900" b="1" dirty="0">
                <a:solidFill>
                  <a:srgbClr val="CC0000"/>
                </a:solidFill>
                <a:latin typeface="Arial" panose="020B0604020202020204" pitchFamily="34" charset="0"/>
                <a:cs typeface="Arial" panose="020B0604020202020204" pitchFamily="34" charset="0"/>
              </a:rPr>
              <a:t>WE DO NOT FOCUS ON JUST ONE AREA IN OUR LIFE…</a:t>
            </a:r>
          </a:p>
        </p:txBody>
      </p:sp>
    </p:spTree>
    <p:extLst>
      <p:ext uri="{BB962C8B-B14F-4D97-AF65-F5344CB8AC3E}">
        <p14:creationId xmlns:p14="http://schemas.microsoft.com/office/powerpoint/2010/main" val="13141236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9CAB63F-5538-261D-A900-EEC4E2E4B014}"/>
              </a:ext>
            </a:extLst>
          </p:cNvPr>
          <p:cNvSpPr>
            <a:spLocks noGrp="1"/>
          </p:cNvSpPr>
          <p:nvPr>
            <p:ph idx="1"/>
          </p:nvPr>
        </p:nvSpPr>
        <p:spPr>
          <a:xfrm>
            <a:off x="838198" y="1979613"/>
            <a:ext cx="10515601" cy="3999229"/>
          </a:xfrm>
        </p:spPr>
        <p:txBody>
          <a:bodyPr>
            <a:normAutofit/>
          </a:bodyPr>
          <a:lstStyle/>
          <a:p>
            <a:pPr>
              <a:buClr>
                <a:schemeClr val="tx1"/>
              </a:buClr>
              <a:buFont typeface="Wingdings" panose="05000000000000000000" pitchFamily="2" charset="2"/>
              <a:buNone/>
            </a:pPr>
            <a:r>
              <a:rPr lang="en-US" altLang="en-US" sz="4400" dirty="0">
                <a:solidFill>
                  <a:srgbClr val="000066"/>
                </a:solidFill>
                <a:effectLst>
                  <a:outerShdw blurRad="38100" dist="38100" dir="2700000" algn="tl">
                    <a:srgbClr val="C0C0C0"/>
                  </a:outerShdw>
                </a:effectLst>
                <a:ea typeface="Times New Roman" panose="02020603050405020304" pitchFamily="18" charset="0"/>
                <a:cs typeface="Arial" panose="020B0604020202020204" pitchFamily="34" charset="0"/>
              </a:rPr>
              <a:t>The </a:t>
            </a:r>
            <a:r>
              <a:rPr lang="en-US" altLang="en-US" sz="4400" b="1" dirty="0">
                <a:solidFill>
                  <a:srgbClr val="000066"/>
                </a:solidFill>
                <a:effectLst>
                  <a:outerShdw blurRad="38100" dist="38100" dir="2700000" algn="tl">
                    <a:srgbClr val="C0C0C0"/>
                  </a:outerShdw>
                </a:effectLst>
                <a:ea typeface="Times New Roman" panose="02020603050405020304" pitchFamily="18" charset="0"/>
                <a:cs typeface="Arial" panose="020B0604020202020204" pitchFamily="34" charset="0"/>
              </a:rPr>
              <a:t>most successful person</a:t>
            </a:r>
            <a:r>
              <a:rPr lang="en-US" altLang="en-US" sz="4400" dirty="0">
                <a:solidFill>
                  <a:srgbClr val="000066"/>
                </a:solidFill>
                <a:effectLst>
                  <a:outerShdw blurRad="38100" dist="38100" dir="2700000" algn="tl">
                    <a:srgbClr val="C0C0C0"/>
                  </a:outerShdw>
                </a:effectLst>
                <a:ea typeface="Times New Roman" panose="02020603050405020304" pitchFamily="18" charset="0"/>
                <a:cs typeface="Arial" panose="020B0604020202020204" pitchFamily="34" charset="0"/>
              </a:rPr>
              <a:t> has goals to achieve in </a:t>
            </a:r>
            <a:r>
              <a:rPr lang="en-US" altLang="en-US" sz="4400" b="1" dirty="0">
                <a:solidFill>
                  <a:srgbClr val="000066"/>
                </a:solidFill>
                <a:effectLst>
                  <a:outerShdw blurRad="38100" dist="38100" dir="2700000" algn="tl">
                    <a:srgbClr val="C0C0C0"/>
                  </a:outerShdw>
                </a:effectLst>
                <a:ea typeface="Times New Roman" panose="02020603050405020304" pitchFamily="18" charset="0"/>
                <a:cs typeface="Arial" panose="020B0604020202020204" pitchFamily="34" charset="0"/>
              </a:rPr>
              <a:t>all these areas</a:t>
            </a:r>
            <a:r>
              <a:rPr lang="en-US" altLang="en-US" sz="4400" dirty="0">
                <a:solidFill>
                  <a:srgbClr val="000066"/>
                </a:solidFill>
                <a:effectLst>
                  <a:outerShdw blurRad="38100" dist="38100" dir="2700000" algn="tl">
                    <a:srgbClr val="C0C0C0"/>
                  </a:outerShdw>
                </a:effectLst>
                <a:ea typeface="Times New Roman" panose="02020603050405020304" pitchFamily="18" charset="0"/>
                <a:cs typeface="Arial" panose="020B0604020202020204" pitchFamily="34" charset="0"/>
              </a:rPr>
              <a:t> or categories. </a:t>
            </a:r>
          </a:p>
          <a:p>
            <a:pPr>
              <a:buClr>
                <a:schemeClr val="tx1"/>
              </a:buClr>
              <a:buFont typeface="Wingdings" panose="05000000000000000000" pitchFamily="2" charset="2"/>
              <a:buNone/>
            </a:pPr>
            <a:endParaRPr lang="en-US" altLang="en-US" sz="4400" dirty="0">
              <a:solidFill>
                <a:srgbClr val="000066"/>
              </a:solidFill>
              <a:effectLst>
                <a:outerShdw blurRad="38100" dist="38100" dir="2700000" algn="tl">
                  <a:srgbClr val="C0C0C0"/>
                </a:outerShdw>
              </a:effectLst>
              <a:ea typeface="Times New Roman" panose="02020603050405020304" pitchFamily="18" charset="0"/>
              <a:cs typeface="Arial" panose="020B0604020202020204" pitchFamily="34" charset="0"/>
            </a:endParaRPr>
          </a:p>
          <a:p>
            <a:pPr>
              <a:buClr>
                <a:schemeClr val="tx1"/>
              </a:buClr>
              <a:buFont typeface="Wingdings" panose="05000000000000000000" pitchFamily="2" charset="2"/>
              <a:buNone/>
            </a:pPr>
            <a:r>
              <a:rPr lang="en-US" altLang="en-US" sz="4400" dirty="0">
                <a:solidFill>
                  <a:srgbClr val="000066"/>
                </a:solidFill>
                <a:effectLst>
                  <a:outerShdw blurRad="38100" dist="38100" dir="2700000" algn="tl">
                    <a:srgbClr val="C0C0C0"/>
                  </a:outerShdw>
                </a:effectLst>
                <a:ea typeface="Times New Roman" panose="02020603050405020304" pitchFamily="18" charset="0"/>
                <a:cs typeface="Arial" panose="020B0604020202020204" pitchFamily="34" charset="0"/>
              </a:rPr>
              <a:t>  Overall we can break these down as follows (they are </a:t>
            </a:r>
            <a:r>
              <a:rPr lang="en-US" altLang="en-US" sz="4400" b="1" dirty="0">
                <a:solidFill>
                  <a:srgbClr val="000066"/>
                </a:solidFill>
                <a:effectLst>
                  <a:outerShdw blurRad="38100" dist="38100" dir="2700000" algn="tl">
                    <a:srgbClr val="C0C0C0"/>
                  </a:outerShdw>
                </a:effectLst>
                <a:ea typeface="Times New Roman" panose="02020603050405020304" pitchFamily="18" charset="0"/>
                <a:cs typeface="Arial" panose="020B0604020202020204" pitchFamily="34" charset="0"/>
              </a:rPr>
              <a:t>not in any special sequence</a:t>
            </a:r>
            <a:r>
              <a:rPr lang="en-US" altLang="en-US" sz="4400" dirty="0">
                <a:solidFill>
                  <a:srgbClr val="000066"/>
                </a:solidFill>
                <a:effectLst>
                  <a:outerShdw blurRad="38100" dist="38100" dir="2700000" algn="tl">
                    <a:srgbClr val="C0C0C0"/>
                  </a:outerShdw>
                </a:effectLst>
                <a:ea typeface="Times New Roman" panose="02020603050405020304" pitchFamily="18" charset="0"/>
                <a:cs typeface="Arial" panose="020B0604020202020204" pitchFamily="34" charset="0"/>
              </a:rPr>
              <a:t> or </a:t>
            </a:r>
            <a:r>
              <a:rPr lang="en-US" altLang="en-US" sz="4400" b="1" dirty="0">
                <a:solidFill>
                  <a:srgbClr val="000066"/>
                </a:solidFill>
                <a:effectLst>
                  <a:outerShdw blurRad="38100" dist="38100" dir="2700000" algn="tl">
                    <a:srgbClr val="C0C0C0"/>
                  </a:outerShdw>
                </a:effectLst>
                <a:ea typeface="Times New Roman" panose="02020603050405020304" pitchFamily="18" charset="0"/>
                <a:cs typeface="Arial" panose="020B0604020202020204" pitchFamily="34" charset="0"/>
              </a:rPr>
              <a:t>priority of order</a:t>
            </a:r>
            <a:r>
              <a:rPr lang="en-US" altLang="en-US" sz="4400" dirty="0">
                <a:solidFill>
                  <a:srgbClr val="000066"/>
                </a:solidFill>
                <a:effectLst>
                  <a:outerShdw blurRad="38100" dist="38100" dir="2700000" algn="tl">
                    <a:srgbClr val="C0C0C0"/>
                  </a:outerShdw>
                </a:effectLst>
                <a:ea typeface="Times New Roman" panose="02020603050405020304" pitchFamily="18" charset="0"/>
                <a:cs typeface="Arial" panose="020B0604020202020204" pitchFamily="34" charset="0"/>
              </a:rPr>
              <a:t>): </a:t>
            </a:r>
          </a:p>
          <a:p>
            <a:pPr>
              <a:buClr>
                <a:schemeClr val="tx1"/>
              </a:buClr>
              <a:buFont typeface="Wingdings" panose="05000000000000000000" pitchFamily="2" charset="2"/>
              <a:buNone/>
            </a:pPr>
            <a:endParaRPr lang="en-US" altLang="en-US" sz="4000" dirty="0">
              <a:solidFill>
                <a:srgbClr val="000066"/>
              </a:solidFill>
              <a:effectLst>
                <a:outerShdw blurRad="38100" dist="38100" dir="2700000" algn="tl">
                  <a:srgbClr val="C0C0C0"/>
                </a:outerShdw>
              </a:effectLst>
            </a:endParaRPr>
          </a:p>
          <a:p>
            <a:pPr marL="514350" indent="-514350">
              <a:buAutoNum type="arabicPeriod"/>
            </a:pPr>
            <a:endParaRPr lang="en-US" dirty="0"/>
          </a:p>
        </p:txBody>
      </p:sp>
      <p:sp>
        <p:nvSpPr>
          <p:cNvPr id="4" name="Rectangle 3">
            <a:extLst>
              <a:ext uri="{FF2B5EF4-FFF2-40B4-BE49-F238E27FC236}">
                <a16:creationId xmlns:a16="http://schemas.microsoft.com/office/drawing/2014/main" id="{FD25E634-2A10-A423-147E-1AE572F3F78C}"/>
              </a:ext>
            </a:extLst>
          </p:cNvPr>
          <p:cNvSpPr/>
          <p:nvPr/>
        </p:nvSpPr>
        <p:spPr>
          <a:xfrm>
            <a:off x="1" y="410473"/>
            <a:ext cx="12192000" cy="388620"/>
          </a:xfrm>
          <a:prstGeom prst="rect">
            <a:avLst/>
          </a:prstGeom>
          <a:solidFill>
            <a:srgbClr val="CC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Arial Black" panose="020B0A04020102020204" pitchFamily="34" charset="0"/>
              </a:rPr>
              <a:t>5 - GOAL SETTING PROCESS</a:t>
            </a:r>
          </a:p>
        </p:txBody>
      </p:sp>
      <p:pic>
        <p:nvPicPr>
          <p:cNvPr id="12" name="Picture 11" descr="A picture containing text&#10;&#10;Description automatically generated">
            <a:extLst>
              <a:ext uri="{FF2B5EF4-FFF2-40B4-BE49-F238E27FC236}">
                <a16:creationId xmlns:a16="http://schemas.microsoft.com/office/drawing/2014/main" id="{1B0FA139-FBB8-90B4-723C-2E647C8B66A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5899" y="191889"/>
            <a:ext cx="1313351" cy="1070518"/>
          </a:xfrm>
          <a:prstGeom prst="rect">
            <a:avLst/>
          </a:prstGeom>
        </p:spPr>
      </p:pic>
      <p:sp>
        <p:nvSpPr>
          <p:cNvPr id="5" name="Date Placeholder 4">
            <a:extLst>
              <a:ext uri="{FF2B5EF4-FFF2-40B4-BE49-F238E27FC236}">
                <a16:creationId xmlns:a16="http://schemas.microsoft.com/office/drawing/2014/main" id="{4A46ADF4-143C-05CB-263C-B4E312EEDEF5}"/>
              </a:ext>
            </a:extLst>
          </p:cNvPr>
          <p:cNvSpPr>
            <a:spLocks noGrp="1"/>
          </p:cNvSpPr>
          <p:nvPr>
            <p:ph type="dt" sz="half" idx="10"/>
          </p:nvPr>
        </p:nvSpPr>
        <p:spPr/>
        <p:txBody>
          <a:bodyPr/>
          <a:lstStyle/>
          <a:p>
            <a:r>
              <a:rPr lang="en-US"/>
              <a:t>June 2022</a:t>
            </a:r>
          </a:p>
        </p:txBody>
      </p:sp>
      <p:sp>
        <p:nvSpPr>
          <p:cNvPr id="6" name="Slide Number Placeholder 5">
            <a:extLst>
              <a:ext uri="{FF2B5EF4-FFF2-40B4-BE49-F238E27FC236}">
                <a16:creationId xmlns:a16="http://schemas.microsoft.com/office/drawing/2014/main" id="{3455CA56-473A-F69F-FE22-9ABDD66E255D}"/>
              </a:ext>
            </a:extLst>
          </p:cNvPr>
          <p:cNvSpPr>
            <a:spLocks noGrp="1"/>
          </p:cNvSpPr>
          <p:nvPr>
            <p:ph type="sldNum" sz="quarter" idx="12"/>
          </p:nvPr>
        </p:nvSpPr>
        <p:spPr/>
        <p:txBody>
          <a:bodyPr/>
          <a:lstStyle/>
          <a:p>
            <a:fld id="{93E55EF9-A4B1-4FAA-99A0-0970FED03DAB}" type="slidenum">
              <a:rPr lang="en-US" smtClean="0"/>
              <a:t>21</a:t>
            </a:fld>
            <a:endParaRPr lang="en-US"/>
          </a:p>
        </p:txBody>
      </p:sp>
      <p:sp>
        <p:nvSpPr>
          <p:cNvPr id="8" name="Title 1">
            <a:extLst>
              <a:ext uri="{FF2B5EF4-FFF2-40B4-BE49-F238E27FC236}">
                <a16:creationId xmlns:a16="http://schemas.microsoft.com/office/drawing/2014/main" id="{9DA3C8AD-6CBC-F839-C738-1F1AB7918781}"/>
              </a:ext>
            </a:extLst>
          </p:cNvPr>
          <p:cNvSpPr txBox="1">
            <a:spLocks/>
          </p:cNvSpPr>
          <p:nvPr/>
        </p:nvSpPr>
        <p:spPr>
          <a:xfrm>
            <a:off x="2665844" y="814943"/>
            <a:ext cx="8479563" cy="351930"/>
          </a:xfrm>
          <a:prstGeom prst="rect">
            <a:avLst/>
          </a:prstGeom>
          <a:solidFill>
            <a:srgbClr val="002060"/>
          </a:solidFill>
        </p:spPr>
        <p:txBody>
          <a:bodyPr vert="horz" lIns="91440" tIns="45720" rIns="91440" bIns="45720" rtlCol="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Aft>
                <a:spcPts val="600"/>
              </a:spcAft>
            </a:pPr>
            <a:r>
              <a:rPr lang="en-US" sz="1800" b="1" i="1" dirty="0">
                <a:solidFill>
                  <a:srgbClr val="FFFFCC"/>
                </a:solidFill>
                <a:latin typeface="+mn-lt"/>
                <a:ea typeface="+mn-ea"/>
                <a:cs typeface="+mn-cs"/>
              </a:rPr>
              <a:t>Part B. MAJOR TYPES OF GOALS</a:t>
            </a:r>
            <a:endParaRPr lang="en-US" sz="1800" i="1" dirty="0">
              <a:solidFill>
                <a:srgbClr val="FFFFCC"/>
              </a:solidFill>
              <a:latin typeface="+mn-lt"/>
              <a:ea typeface="+mn-ea"/>
              <a:cs typeface="+mn-cs"/>
            </a:endParaRPr>
          </a:p>
        </p:txBody>
      </p:sp>
      <p:sp>
        <p:nvSpPr>
          <p:cNvPr id="9" name="Title 1">
            <a:extLst>
              <a:ext uri="{FF2B5EF4-FFF2-40B4-BE49-F238E27FC236}">
                <a16:creationId xmlns:a16="http://schemas.microsoft.com/office/drawing/2014/main" id="{642E93FC-C010-9D45-4495-0504B90A22F3}"/>
              </a:ext>
            </a:extLst>
          </p:cNvPr>
          <p:cNvSpPr txBox="1">
            <a:spLocks/>
          </p:cNvSpPr>
          <p:nvPr/>
        </p:nvSpPr>
        <p:spPr>
          <a:xfrm>
            <a:off x="962574" y="1358970"/>
            <a:ext cx="9574797" cy="524079"/>
          </a:xfrm>
          <a:prstGeom prst="rect">
            <a:avLst/>
          </a:prstGeom>
        </p:spPr>
        <p:txBody>
          <a:bodyPr vert="horz" lIns="91440" tIns="45720" rIns="91440" bIns="45720" rtlCol="0" anchor="ctr">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900" b="1" dirty="0">
                <a:solidFill>
                  <a:srgbClr val="CC0000"/>
                </a:solidFill>
                <a:latin typeface="Arial" panose="020B0604020202020204" pitchFamily="34" charset="0"/>
                <a:cs typeface="Arial" panose="020B0604020202020204" pitchFamily="34" charset="0"/>
              </a:rPr>
              <a:t>WE DO NOT FOCUS ON JUST ONE AREA IN OUR LIFE…</a:t>
            </a:r>
          </a:p>
        </p:txBody>
      </p:sp>
    </p:spTree>
    <p:extLst>
      <p:ext uri="{BB962C8B-B14F-4D97-AF65-F5344CB8AC3E}">
        <p14:creationId xmlns:p14="http://schemas.microsoft.com/office/powerpoint/2010/main" val="25781689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9CAB63F-5538-261D-A900-EEC4E2E4B014}"/>
              </a:ext>
            </a:extLst>
          </p:cNvPr>
          <p:cNvSpPr>
            <a:spLocks noGrp="1"/>
          </p:cNvSpPr>
          <p:nvPr>
            <p:ph idx="1"/>
          </p:nvPr>
        </p:nvSpPr>
        <p:spPr>
          <a:xfrm>
            <a:off x="838200" y="2102825"/>
            <a:ext cx="8741231" cy="3756095"/>
          </a:xfrm>
        </p:spPr>
        <p:txBody>
          <a:bodyPr>
            <a:normAutofit fontScale="92500" lnSpcReduction="20000"/>
          </a:bodyPr>
          <a:lstStyle/>
          <a:p>
            <a:pPr>
              <a:lnSpc>
                <a:spcPct val="90000"/>
              </a:lnSpc>
              <a:buClr>
                <a:schemeClr val="tx1"/>
              </a:buClr>
              <a:buFont typeface="Wingdings" panose="05000000000000000000" pitchFamily="2" charset="2"/>
              <a:buNone/>
            </a:pPr>
            <a:r>
              <a:rPr lang="en-US" altLang="en-US" sz="4000" dirty="0">
                <a:solidFill>
                  <a:srgbClr val="000066"/>
                </a:solidFill>
                <a:effectLst>
                  <a:outerShdw blurRad="38100" dist="38100" dir="2700000" algn="tl">
                    <a:srgbClr val="C0C0C0"/>
                  </a:outerShdw>
                </a:effectLst>
              </a:rPr>
              <a:t>1-CAREER / WORK / EDUCATION GOALS</a:t>
            </a:r>
            <a:endParaRPr lang="en-US" altLang="en-US" sz="2800" dirty="0">
              <a:solidFill>
                <a:srgbClr val="000066"/>
              </a:solidFill>
              <a:effectLst>
                <a:outerShdw blurRad="38100" dist="38100" dir="2700000" algn="tl">
                  <a:srgbClr val="C0C0C0"/>
                </a:outerShdw>
              </a:effectLst>
            </a:endParaRPr>
          </a:p>
          <a:p>
            <a:pPr>
              <a:lnSpc>
                <a:spcPct val="90000"/>
              </a:lnSpc>
              <a:buClr>
                <a:schemeClr val="tx1"/>
              </a:buClr>
              <a:buFont typeface="Wingdings" panose="05000000000000000000" pitchFamily="2" charset="2"/>
              <a:buNone/>
            </a:pPr>
            <a:r>
              <a:rPr lang="en-US" altLang="en-US" sz="4000" dirty="0">
                <a:solidFill>
                  <a:srgbClr val="000066"/>
                </a:solidFill>
                <a:effectLst>
                  <a:outerShdw blurRad="38100" dist="38100" dir="2700000" algn="tl">
                    <a:srgbClr val="C0C0C0"/>
                  </a:outerShdw>
                </a:effectLst>
              </a:rPr>
              <a:t>2-FINANCIAL / MATERIAL GOALS</a:t>
            </a:r>
          </a:p>
          <a:p>
            <a:pPr>
              <a:lnSpc>
                <a:spcPct val="90000"/>
              </a:lnSpc>
              <a:buClr>
                <a:schemeClr val="tx1"/>
              </a:buClr>
              <a:buFont typeface="Wingdings" panose="05000000000000000000" pitchFamily="2" charset="2"/>
              <a:buNone/>
            </a:pPr>
            <a:r>
              <a:rPr lang="en-US" altLang="en-US" sz="4000" dirty="0">
                <a:solidFill>
                  <a:srgbClr val="000066"/>
                </a:solidFill>
                <a:effectLst>
                  <a:outerShdw blurRad="38100" dist="38100" dir="2700000" algn="tl">
                    <a:srgbClr val="C0C0C0"/>
                  </a:outerShdw>
                </a:effectLst>
              </a:rPr>
              <a:t>3-PERSONAL GROWTH GOALS</a:t>
            </a:r>
          </a:p>
          <a:p>
            <a:pPr>
              <a:lnSpc>
                <a:spcPct val="90000"/>
              </a:lnSpc>
              <a:buClr>
                <a:schemeClr val="tx1"/>
              </a:buClr>
              <a:buFont typeface="Wingdings" panose="05000000000000000000" pitchFamily="2" charset="2"/>
              <a:buNone/>
            </a:pPr>
            <a:r>
              <a:rPr lang="en-US" altLang="en-US" sz="4000" dirty="0">
                <a:solidFill>
                  <a:srgbClr val="000066"/>
                </a:solidFill>
                <a:effectLst>
                  <a:outerShdw blurRad="38100" dist="38100" dir="2700000" algn="tl">
                    <a:srgbClr val="C0C0C0"/>
                  </a:outerShdw>
                </a:effectLst>
              </a:rPr>
              <a:t>4-PERSONAL RELATIONSHIP GOALS</a:t>
            </a:r>
          </a:p>
          <a:p>
            <a:pPr>
              <a:lnSpc>
                <a:spcPct val="90000"/>
              </a:lnSpc>
              <a:buClr>
                <a:schemeClr val="tx1"/>
              </a:buClr>
              <a:buFont typeface="Wingdings" panose="05000000000000000000" pitchFamily="2" charset="2"/>
              <a:buNone/>
            </a:pPr>
            <a:r>
              <a:rPr lang="en-US" altLang="en-US" sz="4000" dirty="0">
                <a:solidFill>
                  <a:srgbClr val="000066"/>
                </a:solidFill>
                <a:effectLst>
                  <a:outerShdw blurRad="38100" dist="38100" dir="2700000" algn="tl">
                    <a:srgbClr val="C0C0C0"/>
                  </a:outerShdw>
                </a:effectLst>
              </a:rPr>
              <a:t>5-SPIRITUAL / RELIGIOUS GOALS</a:t>
            </a:r>
          </a:p>
          <a:p>
            <a:pPr>
              <a:lnSpc>
                <a:spcPct val="90000"/>
              </a:lnSpc>
              <a:buClr>
                <a:schemeClr val="tx1"/>
              </a:buClr>
              <a:buFont typeface="Wingdings" panose="05000000000000000000" pitchFamily="2" charset="2"/>
              <a:buNone/>
            </a:pPr>
            <a:r>
              <a:rPr lang="en-US" altLang="en-US" sz="4000" dirty="0">
                <a:solidFill>
                  <a:srgbClr val="000066"/>
                </a:solidFill>
                <a:effectLst>
                  <a:outerShdw blurRad="38100" dist="38100" dir="2700000" algn="tl">
                    <a:srgbClr val="C0C0C0"/>
                  </a:outerShdw>
                </a:effectLst>
              </a:rPr>
              <a:t>6-SOCIAL / FAMILY GOALS</a:t>
            </a:r>
          </a:p>
          <a:p>
            <a:pPr>
              <a:lnSpc>
                <a:spcPct val="90000"/>
              </a:lnSpc>
              <a:buClr>
                <a:schemeClr val="tx1"/>
              </a:buClr>
              <a:buFont typeface="Wingdings" panose="05000000000000000000" pitchFamily="2" charset="2"/>
              <a:buNone/>
            </a:pPr>
            <a:r>
              <a:rPr lang="en-US" altLang="en-US" sz="4000" dirty="0">
                <a:solidFill>
                  <a:srgbClr val="000066"/>
                </a:solidFill>
                <a:effectLst>
                  <a:outerShdw blurRad="38100" dist="38100" dir="2700000" algn="tl">
                    <a:srgbClr val="C0C0C0"/>
                  </a:outerShdw>
                </a:effectLst>
              </a:rPr>
              <a:t>7-RECREATIONAL GOALS</a:t>
            </a:r>
          </a:p>
          <a:p>
            <a:pPr marL="514350" indent="-514350">
              <a:buAutoNum type="arabicPeriod"/>
            </a:pPr>
            <a:endParaRPr lang="en-US" dirty="0"/>
          </a:p>
        </p:txBody>
      </p:sp>
      <p:sp>
        <p:nvSpPr>
          <p:cNvPr id="4" name="Rectangle 3">
            <a:extLst>
              <a:ext uri="{FF2B5EF4-FFF2-40B4-BE49-F238E27FC236}">
                <a16:creationId xmlns:a16="http://schemas.microsoft.com/office/drawing/2014/main" id="{FD25E634-2A10-A423-147E-1AE572F3F78C}"/>
              </a:ext>
            </a:extLst>
          </p:cNvPr>
          <p:cNvSpPr/>
          <p:nvPr/>
        </p:nvSpPr>
        <p:spPr>
          <a:xfrm>
            <a:off x="1" y="410473"/>
            <a:ext cx="12192000" cy="388620"/>
          </a:xfrm>
          <a:prstGeom prst="rect">
            <a:avLst/>
          </a:prstGeom>
          <a:solidFill>
            <a:srgbClr val="CC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Arial Black" panose="020B0A04020102020204" pitchFamily="34" charset="0"/>
              </a:rPr>
              <a:t>5 - GOAL SETTING PROCESS</a:t>
            </a:r>
          </a:p>
        </p:txBody>
      </p:sp>
      <p:pic>
        <p:nvPicPr>
          <p:cNvPr id="12" name="Picture 11" descr="A picture containing text&#10;&#10;Description automatically generated">
            <a:extLst>
              <a:ext uri="{FF2B5EF4-FFF2-40B4-BE49-F238E27FC236}">
                <a16:creationId xmlns:a16="http://schemas.microsoft.com/office/drawing/2014/main" id="{1B0FA139-FBB8-90B4-723C-2E647C8B66A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5899" y="191889"/>
            <a:ext cx="1313351" cy="1070518"/>
          </a:xfrm>
          <a:prstGeom prst="rect">
            <a:avLst/>
          </a:prstGeom>
        </p:spPr>
      </p:pic>
      <p:sp>
        <p:nvSpPr>
          <p:cNvPr id="5" name="Date Placeholder 4">
            <a:extLst>
              <a:ext uri="{FF2B5EF4-FFF2-40B4-BE49-F238E27FC236}">
                <a16:creationId xmlns:a16="http://schemas.microsoft.com/office/drawing/2014/main" id="{4A46ADF4-143C-05CB-263C-B4E312EEDEF5}"/>
              </a:ext>
            </a:extLst>
          </p:cNvPr>
          <p:cNvSpPr>
            <a:spLocks noGrp="1"/>
          </p:cNvSpPr>
          <p:nvPr>
            <p:ph type="dt" sz="half" idx="10"/>
          </p:nvPr>
        </p:nvSpPr>
        <p:spPr/>
        <p:txBody>
          <a:bodyPr/>
          <a:lstStyle/>
          <a:p>
            <a:r>
              <a:rPr lang="en-US"/>
              <a:t>June 2022</a:t>
            </a:r>
          </a:p>
        </p:txBody>
      </p:sp>
      <p:sp>
        <p:nvSpPr>
          <p:cNvPr id="6" name="Slide Number Placeholder 5">
            <a:extLst>
              <a:ext uri="{FF2B5EF4-FFF2-40B4-BE49-F238E27FC236}">
                <a16:creationId xmlns:a16="http://schemas.microsoft.com/office/drawing/2014/main" id="{3455CA56-473A-F69F-FE22-9ABDD66E255D}"/>
              </a:ext>
            </a:extLst>
          </p:cNvPr>
          <p:cNvSpPr>
            <a:spLocks noGrp="1"/>
          </p:cNvSpPr>
          <p:nvPr>
            <p:ph type="sldNum" sz="quarter" idx="12"/>
          </p:nvPr>
        </p:nvSpPr>
        <p:spPr/>
        <p:txBody>
          <a:bodyPr/>
          <a:lstStyle/>
          <a:p>
            <a:fld id="{93E55EF9-A4B1-4FAA-99A0-0970FED03DAB}" type="slidenum">
              <a:rPr lang="en-US" smtClean="0"/>
              <a:t>22</a:t>
            </a:fld>
            <a:endParaRPr lang="en-US"/>
          </a:p>
        </p:txBody>
      </p:sp>
      <p:sp>
        <p:nvSpPr>
          <p:cNvPr id="8" name="Title 1">
            <a:extLst>
              <a:ext uri="{FF2B5EF4-FFF2-40B4-BE49-F238E27FC236}">
                <a16:creationId xmlns:a16="http://schemas.microsoft.com/office/drawing/2014/main" id="{9DA3C8AD-6CBC-F839-C738-1F1AB7918781}"/>
              </a:ext>
            </a:extLst>
          </p:cNvPr>
          <p:cNvSpPr txBox="1">
            <a:spLocks/>
          </p:cNvSpPr>
          <p:nvPr/>
        </p:nvSpPr>
        <p:spPr>
          <a:xfrm>
            <a:off x="2665844" y="814943"/>
            <a:ext cx="8479563" cy="351930"/>
          </a:xfrm>
          <a:prstGeom prst="rect">
            <a:avLst/>
          </a:prstGeom>
          <a:solidFill>
            <a:srgbClr val="002060"/>
          </a:solidFill>
        </p:spPr>
        <p:txBody>
          <a:bodyPr vert="horz" lIns="91440" tIns="45720" rIns="91440" bIns="45720" rtlCol="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Aft>
                <a:spcPts val="600"/>
              </a:spcAft>
            </a:pPr>
            <a:r>
              <a:rPr lang="en-US" sz="1800" b="1" i="1" dirty="0">
                <a:solidFill>
                  <a:srgbClr val="FFFFCC"/>
                </a:solidFill>
                <a:latin typeface="+mn-lt"/>
                <a:ea typeface="+mn-ea"/>
                <a:cs typeface="+mn-cs"/>
              </a:rPr>
              <a:t>Part B. MAJOR TYPES OF GOALS</a:t>
            </a:r>
            <a:endParaRPr lang="en-US" sz="1800" i="1" dirty="0">
              <a:solidFill>
                <a:srgbClr val="FFFFCC"/>
              </a:solidFill>
              <a:latin typeface="+mn-lt"/>
              <a:ea typeface="+mn-ea"/>
              <a:cs typeface="+mn-cs"/>
            </a:endParaRPr>
          </a:p>
        </p:txBody>
      </p:sp>
      <p:sp>
        <p:nvSpPr>
          <p:cNvPr id="9" name="Title 1">
            <a:extLst>
              <a:ext uri="{FF2B5EF4-FFF2-40B4-BE49-F238E27FC236}">
                <a16:creationId xmlns:a16="http://schemas.microsoft.com/office/drawing/2014/main" id="{642E93FC-C010-9D45-4495-0504B90A22F3}"/>
              </a:ext>
            </a:extLst>
          </p:cNvPr>
          <p:cNvSpPr txBox="1">
            <a:spLocks/>
          </p:cNvSpPr>
          <p:nvPr/>
        </p:nvSpPr>
        <p:spPr>
          <a:xfrm>
            <a:off x="962574" y="1358970"/>
            <a:ext cx="9574797" cy="524079"/>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900" b="1" dirty="0">
                <a:solidFill>
                  <a:srgbClr val="CC0000"/>
                </a:solidFill>
                <a:latin typeface="Arial" panose="020B0604020202020204" pitchFamily="34" charset="0"/>
                <a:cs typeface="Arial" panose="020B0604020202020204" pitchFamily="34" charset="0"/>
              </a:rPr>
              <a:t>7 MAJOR TYPES (or Categories) OF GOALS…</a:t>
            </a:r>
          </a:p>
        </p:txBody>
      </p:sp>
    </p:spTree>
    <p:extLst>
      <p:ext uri="{BB962C8B-B14F-4D97-AF65-F5344CB8AC3E}">
        <p14:creationId xmlns:p14="http://schemas.microsoft.com/office/powerpoint/2010/main" val="35310178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D25E634-2A10-A423-147E-1AE572F3F78C}"/>
              </a:ext>
            </a:extLst>
          </p:cNvPr>
          <p:cNvSpPr/>
          <p:nvPr/>
        </p:nvSpPr>
        <p:spPr>
          <a:xfrm>
            <a:off x="1" y="410473"/>
            <a:ext cx="12192000" cy="388620"/>
          </a:xfrm>
          <a:prstGeom prst="rect">
            <a:avLst/>
          </a:prstGeom>
          <a:solidFill>
            <a:srgbClr val="CC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Arial Black" panose="020B0A04020102020204" pitchFamily="34" charset="0"/>
              </a:rPr>
              <a:t>5 - GOAL SETTING PROCESS</a:t>
            </a:r>
          </a:p>
        </p:txBody>
      </p:sp>
      <p:pic>
        <p:nvPicPr>
          <p:cNvPr id="12" name="Picture 11" descr="A picture containing text&#10;&#10;Description automatically generated">
            <a:extLst>
              <a:ext uri="{FF2B5EF4-FFF2-40B4-BE49-F238E27FC236}">
                <a16:creationId xmlns:a16="http://schemas.microsoft.com/office/drawing/2014/main" id="{1B0FA139-FBB8-90B4-723C-2E647C8B66A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5899" y="191889"/>
            <a:ext cx="1313351" cy="1070518"/>
          </a:xfrm>
          <a:prstGeom prst="rect">
            <a:avLst/>
          </a:prstGeom>
        </p:spPr>
      </p:pic>
      <p:sp>
        <p:nvSpPr>
          <p:cNvPr id="5" name="Date Placeholder 4">
            <a:extLst>
              <a:ext uri="{FF2B5EF4-FFF2-40B4-BE49-F238E27FC236}">
                <a16:creationId xmlns:a16="http://schemas.microsoft.com/office/drawing/2014/main" id="{4A46ADF4-143C-05CB-263C-B4E312EEDEF5}"/>
              </a:ext>
            </a:extLst>
          </p:cNvPr>
          <p:cNvSpPr>
            <a:spLocks noGrp="1"/>
          </p:cNvSpPr>
          <p:nvPr>
            <p:ph type="dt" sz="half" idx="10"/>
          </p:nvPr>
        </p:nvSpPr>
        <p:spPr/>
        <p:txBody>
          <a:bodyPr/>
          <a:lstStyle/>
          <a:p>
            <a:r>
              <a:rPr lang="en-US"/>
              <a:t>June 2022</a:t>
            </a:r>
          </a:p>
        </p:txBody>
      </p:sp>
      <p:sp>
        <p:nvSpPr>
          <p:cNvPr id="6" name="Slide Number Placeholder 5">
            <a:extLst>
              <a:ext uri="{FF2B5EF4-FFF2-40B4-BE49-F238E27FC236}">
                <a16:creationId xmlns:a16="http://schemas.microsoft.com/office/drawing/2014/main" id="{3455CA56-473A-F69F-FE22-9ABDD66E255D}"/>
              </a:ext>
            </a:extLst>
          </p:cNvPr>
          <p:cNvSpPr>
            <a:spLocks noGrp="1"/>
          </p:cNvSpPr>
          <p:nvPr>
            <p:ph type="sldNum" sz="quarter" idx="12"/>
          </p:nvPr>
        </p:nvSpPr>
        <p:spPr/>
        <p:txBody>
          <a:bodyPr/>
          <a:lstStyle/>
          <a:p>
            <a:fld id="{93E55EF9-A4B1-4FAA-99A0-0970FED03DAB}" type="slidenum">
              <a:rPr lang="en-US" smtClean="0"/>
              <a:t>23</a:t>
            </a:fld>
            <a:endParaRPr lang="en-US"/>
          </a:p>
        </p:txBody>
      </p:sp>
      <p:sp>
        <p:nvSpPr>
          <p:cNvPr id="8" name="Title 1">
            <a:extLst>
              <a:ext uri="{FF2B5EF4-FFF2-40B4-BE49-F238E27FC236}">
                <a16:creationId xmlns:a16="http://schemas.microsoft.com/office/drawing/2014/main" id="{9DA3C8AD-6CBC-F839-C738-1F1AB7918781}"/>
              </a:ext>
            </a:extLst>
          </p:cNvPr>
          <p:cNvSpPr txBox="1">
            <a:spLocks/>
          </p:cNvSpPr>
          <p:nvPr/>
        </p:nvSpPr>
        <p:spPr>
          <a:xfrm>
            <a:off x="2665844" y="803068"/>
            <a:ext cx="8479563" cy="351930"/>
          </a:xfrm>
          <a:prstGeom prst="rect">
            <a:avLst/>
          </a:prstGeom>
          <a:solidFill>
            <a:srgbClr val="002060"/>
          </a:solidFill>
        </p:spPr>
        <p:txBody>
          <a:bodyPr vert="horz" lIns="91440" tIns="45720" rIns="91440" bIns="45720" rtlCol="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Aft>
                <a:spcPts val="600"/>
              </a:spcAft>
            </a:pPr>
            <a:r>
              <a:rPr lang="en-US" sz="1800" b="1" i="1" dirty="0">
                <a:solidFill>
                  <a:srgbClr val="FFFFCC"/>
                </a:solidFill>
                <a:latin typeface="+mn-lt"/>
                <a:ea typeface="+mn-ea"/>
                <a:cs typeface="+mn-cs"/>
              </a:rPr>
              <a:t>Part B. MAJOR TYPES OF GOALS</a:t>
            </a:r>
            <a:endParaRPr lang="en-US" sz="1800" i="1" dirty="0">
              <a:solidFill>
                <a:srgbClr val="FFFFCC"/>
              </a:solidFill>
              <a:latin typeface="+mn-lt"/>
              <a:ea typeface="+mn-ea"/>
              <a:cs typeface="+mn-cs"/>
            </a:endParaRPr>
          </a:p>
        </p:txBody>
      </p:sp>
      <p:sp>
        <p:nvSpPr>
          <p:cNvPr id="9" name="Title 1">
            <a:extLst>
              <a:ext uri="{FF2B5EF4-FFF2-40B4-BE49-F238E27FC236}">
                <a16:creationId xmlns:a16="http://schemas.microsoft.com/office/drawing/2014/main" id="{642E93FC-C010-9D45-4495-0504B90A22F3}"/>
              </a:ext>
            </a:extLst>
          </p:cNvPr>
          <p:cNvSpPr txBox="1">
            <a:spLocks/>
          </p:cNvSpPr>
          <p:nvPr/>
        </p:nvSpPr>
        <p:spPr>
          <a:xfrm>
            <a:off x="838200" y="1229155"/>
            <a:ext cx="9574797" cy="524079"/>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900" b="1" dirty="0">
                <a:solidFill>
                  <a:srgbClr val="CC0000"/>
                </a:solidFill>
                <a:latin typeface="Arial" panose="020B0604020202020204" pitchFamily="34" charset="0"/>
                <a:cs typeface="Arial" panose="020B0604020202020204" pitchFamily="34" charset="0"/>
              </a:rPr>
              <a:t>7 MAJOR TYPES (or Categories) OF GOALS…</a:t>
            </a:r>
          </a:p>
        </p:txBody>
      </p:sp>
      <p:pic>
        <p:nvPicPr>
          <p:cNvPr id="7" name="Picture 6">
            <a:extLst>
              <a:ext uri="{FF2B5EF4-FFF2-40B4-BE49-F238E27FC236}">
                <a16:creationId xmlns:a16="http://schemas.microsoft.com/office/drawing/2014/main" id="{E6CE1A87-D943-BF62-598A-F3B95BE3BDA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03551" y="1936188"/>
            <a:ext cx="2540539" cy="1270270"/>
          </a:xfrm>
          <a:prstGeom prst="rect">
            <a:avLst/>
          </a:prstGeom>
        </p:spPr>
      </p:pic>
      <p:sp>
        <p:nvSpPr>
          <p:cNvPr id="11" name="Content Placeholder 2">
            <a:extLst>
              <a:ext uri="{FF2B5EF4-FFF2-40B4-BE49-F238E27FC236}">
                <a16:creationId xmlns:a16="http://schemas.microsoft.com/office/drawing/2014/main" id="{6E748137-367B-03A6-D0E4-82880B449A4A}"/>
              </a:ext>
            </a:extLst>
          </p:cNvPr>
          <p:cNvSpPr txBox="1">
            <a:spLocks/>
          </p:cNvSpPr>
          <p:nvPr/>
        </p:nvSpPr>
        <p:spPr>
          <a:xfrm>
            <a:off x="573004" y="3809150"/>
            <a:ext cx="2092840" cy="870277"/>
          </a:xfrm>
          <a:prstGeom prst="rect">
            <a:avLst/>
          </a:prstGeom>
          <a:solidFill>
            <a:schemeClr val="accent1">
              <a:lumMod val="75000"/>
            </a:schemeClr>
          </a:solidFill>
          <a:ln w="88900" cmpd="thickThin">
            <a:solidFill>
              <a:schemeClr val="bg1">
                <a:lumMod val="75000"/>
              </a:schemeClr>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None/>
            </a:pPr>
            <a:r>
              <a:rPr lang="en-US" sz="1600" dirty="0">
                <a:solidFill>
                  <a:schemeClr val="bg1"/>
                </a:solidFill>
                <a:latin typeface="Arial Black" panose="020B0A04020102020204" pitchFamily="34" charset="0"/>
              </a:rPr>
              <a:t>CAREER / WORK</a:t>
            </a:r>
          </a:p>
          <a:p>
            <a:pPr marL="0" indent="0" algn="ctr">
              <a:lnSpc>
                <a:spcPct val="100000"/>
              </a:lnSpc>
              <a:spcBef>
                <a:spcPts val="0"/>
              </a:spcBef>
              <a:buNone/>
            </a:pPr>
            <a:r>
              <a:rPr lang="en-US" sz="1600" dirty="0">
                <a:solidFill>
                  <a:schemeClr val="bg1"/>
                </a:solidFill>
                <a:latin typeface="Arial Black" panose="020B0A04020102020204" pitchFamily="34" charset="0"/>
              </a:rPr>
              <a:t> or EDUCATION GOALS</a:t>
            </a:r>
          </a:p>
        </p:txBody>
      </p:sp>
      <p:sp>
        <p:nvSpPr>
          <p:cNvPr id="13" name="Content Placeholder 2">
            <a:extLst>
              <a:ext uri="{FF2B5EF4-FFF2-40B4-BE49-F238E27FC236}">
                <a16:creationId xmlns:a16="http://schemas.microsoft.com/office/drawing/2014/main" id="{9F82310D-4083-89C5-B74A-5F7D0EA5F34A}"/>
              </a:ext>
            </a:extLst>
          </p:cNvPr>
          <p:cNvSpPr txBox="1">
            <a:spLocks/>
          </p:cNvSpPr>
          <p:nvPr/>
        </p:nvSpPr>
        <p:spPr>
          <a:xfrm>
            <a:off x="1945357" y="5184655"/>
            <a:ext cx="2092840" cy="870277"/>
          </a:xfrm>
          <a:prstGeom prst="rect">
            <a:avLst/>
          </a:prstGeom>
          <a:solidFill>
            <a:schemeClr val="accent1">
              <a:lumMod val="75000"/>
            </a:schemeClr>
          </a:solidFill>
          <a:ln w="88900" cmpd="thickThin">
            <a:solidFill>
              <a:schemeClr val="bg1">
                <a:lumMod val="75000"/>
              </a:schemeClr>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None/>
            </a:pPr>
            <a:r>
              <a:rPr lang="en-US" sz="1600" dirty="0">
                <a:solidFill>
                  <a:schemeClr val="bg1"/>
                </a:solidFill>
                <a:latin typeface="Arial Black" panose="020B0A04020102020204" pitchFamily="34" charset="0"/>
              </a:rPr>
              <a:t>FINANCIAL / MATERIAL</a:t>
            </a:r>
          </a:p>
          <a:p>
            <a:pPr marL="0" indent="0" algn="ctr">
              <a:lnSpc>
                <a:spcPct val="100000"/>
              </a:lnSpc>
              <a:spcBef>
                <a:spcPts val="0"/>
              </a:spcBef>
              <a:buNone/>
            </a:pPr>
            <a:r>
              <a:rPr lang="en-US" sz="1600" dirty="0">
                <a:solidFill>
                  <a:schemeClr val="bg1"/>
                </a:solidFill>
                <a:latin typeface="Arial Black" panose="020B0A04020102020204" pitchFamily="34" charset="0"/>
              </a:rPr>
              <a:t>GOALS</a:t>
            </a:r>
          </a:p>
        </p:txBody>
      </p:sp>
      <p:sp>
        <p:nvSpPr>
          <p:cNvPr id="14" name="Content Placeholder 2">
            <a:extLst>
              <a:ext uri="{FF2B5EF4-FFF2-40B4-BE49-F238E27FC236}">
                <a16:creationId xmlns:a16="http://schemas.microsoft.com/office/drawing/2014/main" id="{19377713-B76F-9B6F-2B1C-14ACD3C70758}"/>
              </a:ext>
            </a:extLst>
          </p:cNvPr>
          <p:cNvSpPr txBox="1">
            <a:spLocks/>
          </p:cNvSpPr>
          <p:nvPr/>
        </p:nvSpPr>
        <p:spPr>
          <a:xfrm>
            <a:off x="3408237" y="3795375"/>
            <a:ext cx="2092840" cy="870277"/>
          </a:xfrm>
          <a:prstGeom prst="rect">
            <a:avLst/>
          </a:prstGeom>
          <a:solidFill>
            <a:schemeClr val="accent1">
              <a:lumMod val="75000"/>
            </a:schemeClr>
          </a:solidFill>
          <a:ln w="88900" cmpd="thickThin">
            <a:solidFill>
              <a:schemeClr val="bg1">
                <a:lumMod val="75000"/>
              </a:schemeClr>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None/>
            </a:pPr>
            <a:r>
              <a:rPr lang="en-US" sz="1600" dirty="0">
                <a:solidFill>
                  <a:schemeClr val="bg1"/>
                </a:solidFill>
                <a:latin typeface="Arial Black" panose="020B0A04020102020204" pitchFamily="34" charset="0"/>
              </a:rPr>
              <a:t>PERSONAL GROWTH</a:t>
            </a:r>
          </a:p>
          <a:p>
            <a:pPr marL="0" indent="0" algn="ctr">
              <a:lnSpc>
                <a:spcPct val="100000"/>
              </a:lnSpc>
              <a:spcBef>
                <a:spcPts val="0"/>
              </a:spcBef>
              <a:buNone/>
            </a:pPr>
            <a:r>
              <a:rPr lang="en-US" sz="1600" dirty="0">
                <a:solidFill>
                  <a:schemeClr val="bg1"/>
                </a:solidFill>
                <a:latin typeface="Arial Black" panose="020B0A04020102020204" pitchFamily="34" charset="0"/>
              </a:rPr>
              <a:t>GOALS</a:t>
            </a:r>
          </a:p>
        </p:txBody>
      </p:sp>
      <p:sp>
        <p:nvSpPr>
          <p:cNvPr id="15" name="Content Placeholder 2">
            <a:extLst>
              <a:ext uri="{FF2B5EF4-FFF2-40B4-BE49-F238E27FC236}">
                <a16:creationId xmlns:a16="http://schemas.microsoft.com/office/drawing/2014/main" id="{942B35DF-C03B-A5A6-007D-9CD30784378F}"/>
              </a:ext>
            </a:extLst>
          </p:cNvPr>
          <p:cNvSpPr txBox="1">
            <a:spLocks/>
          </p:cNvSpPr>
          <p:nvPr/>
        </p:nvSpPr>
        <p:spPr>
          <a:xfrm>
            <a:off x="4927400" y="5184654"/>
            <a:ext cx="2092840" cy="870277"/>
          </a:xfrm>
          <a:prstGeom prst="rect">
            <a:avLst/>
          </a:prstGeom>
          <a:solidFill>
            <a:schemeClr val="accent1">
              <a:lumMod val="75000"/>
            </a:schemeClr>
          </a:solidFill>
          <a:ln w="88900" cmpd="thickThin">
            <a:solidFill>
              <a:schemeClr val="bg1">
                <a:lumMod val="75000"/>
              </a:schemeClr>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None/>
            </a:pPr>
            <a:r>
              <a:rPr lang="en-US" sz="1600" dirty="0">
                <a:solidFill>
                  <a:schemeClr val="bg1"/>
                </a:solidFill>
                <a:latin typeface="Arial Black" panose="020B0A04020102020204" pitchFamily="34" charset="0"/>
              </a:rPr>
              <a:t>PERSONAL RELATIONSHIP GOALS</a:t>
            </a:r>
          </a:p>
        </p:txBody>
      </p:sp>
      <p:sp>
        <p:nvSpPr>
          <p:cNvPr id="16" name="Content Placeholder 2">
            <a:extLst>
              <a:ext uri="{FF2B5EF4-FFF2-40B4-BE49-F238E27FC236}">
                <a16:creationId xmlns:a16="http://schemas.microsoft.com/office/drawing/2014/main" id="{CAD8D550-5AB4-E48E-C598-1E2462157AF2}"/>
              </a:ext>
            </a:extLst>
          </p:cNvPr>
          <p:cNvSpPr txBox="1">
            <a:spLocks/>
          </p:cNvSpPr>
          <p:nvPr/>
        </p:nvSpPr>
        <p:spPr>
          <a:xfrm>
            <a:off x="6517760" y="3770696"/>
            <a:ext cx="2092840" cy="870277"/>
          </a:xfrm>
          <a:prstGeom prst="rect">
            <a:avLst/>
          </a:prstGeom>
          <a:solidFill>
            <a:schemeClr val="accent1">
              <a:lumMod val="75000"/>
            </a:schemeClr>
          </a:solidFill>
          <a:ln w="88900" cmpd="thickThin">
            <a:solidFill>
              <a:schemeClr val="bg1">
                <a:lumMod val="75000"/>
              </a:schemeClr>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None/>
            </a:pPr>
            <a:r>
              <a:rPr lang="en-US" sz="1600" dirty="0">
                <a:solidFill>
                  <a:schemeClr val="bg1"/>
                </a:solidFill>
                <a:latin typeface="Arial Black" panose="020B0A04020102020204" pitchFamily="34" charset="0"/>
              </a:rPr>
              <a:t>SPIRITUAL / RELIGIOUS GOALS</a:t>
            </a:r>
          </a:p>
        </p:txBody>
      </p:sp>
      <p:sp>
        <p:nvSpPr>
          <p:cNvPr id="17" name="Content Placeholder 2">
            <a:extLst>
              <a:ext uri="{FF2B5EF4-FFF2-40B4-BE49-F238E27FC236}">
                <a16:creationId xmlns:a16="http://schemas.microsoft.com/office/drawing/2014/main" id="{DE66E889-B0A1-CBCA-0AE1-98FD0A25F8B6}"/>
              </a:ext>
            </a:extLst>
          </p:cNvPr>
          <p:cNvSpPr txBox="1">
            <a:spLocks/>
          </p:cNvSpPr>
          <p:nvPr/>
        </p:nvSpPr>
        <p:spPr>
          <a:xfrm>
            <a:off x="9526156" y="3755991"/>
            <a:ext cx="2092840" cy="845598"/>
          </a:xfrm>
          <a:prstGeom prst="rect">
            <a:avLst/>
          </a:prstGeom>
          <a:solidFill>
            <a:schemeClr val="accent1">
              <a:lumMod val="75000"/>
            </a:schemeClr>
          </a:solidFill>
          <a:ln w="88900" cmpd="thickThin">
            <a:solidFill>
              <a:schemeClr val="bg1">
                <a:lumMod val="75000"/>
              </a:schemeClr>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None/>
            </a:pPr>
            <a:r>
              <a:rPr lang="en-US" sz="1600" dirty="0">
                <a:solidFill>
                  <a:schemeClr val="bg1"/>
                </a:solidFill>
                <a:latin typeface="Arial Black" panose="020B0A04020102020204" pitchFamily="34" charset="0"/>
              </a:rPr>
              <a:t>SOCIAL &amp; FAMILY </a:t>
            </a:r>
          </a:p>
          <a:p>
            <a:pPr marL="0" indent="0" algn="ctr">
              <a:lnSpc>
                <a:spcPct val="100000"/>
              </a:lnSpc>
              <a:spcBef>
                <a:spcPts val="0"/>
              </a:spcBef>
              <a:buNone/>
            </a:pPr>
            <a:r>
              <a:rPr lang="en-US" sz="1600" dirty="0">
                <a:solidFill>
                  <a:schemeClr val="bg1"/>
                </a:solidFill>
                <a:latin typeface="Arial Black" panose="020B0A04020102020204" pitchFamily="34" charset="0"/>
              </a:rPr>
              <a:t>GOALS</a:t>
            </a:r>
          </a:p>
        </p:txBody>
      </p:sp>
      <p:sp>
        <p:nvSpPr>
          <p:cNvPr id="18" name="Content Placeholder 2">
            <a:extLst>
              <a:ext uri="{FF2B5EF4-FFF2-40B4-BE49-F238E27FC236}">
                <a16:creationId xmlns:a16="http://schemas.microsoft.com/office/drawing/2014/main" id="{7BC09406-975F-B2E0-D3EC-CFFE890EBDF0}"/>
              </a:ext>
            </a:extLst>
          </p:cNvPr>
          <p:cNvSpPr txBox="1">
            <a:spLocks/>
          </p:cNvSpPr>
          <p:nvPr/>
        </p:nvSpPr>
        <p:spPr>
          <a:xfrm>
            <a:off x="8033258" y="5174006"/>
            <a:ext cx="2092840" cy="870276"/>
          </a:xfrm>
          <a:prstGeom prst="rect">
            <a:avLst/>
          </a:prstGeom>
          <a:solidFill>
            <a:schemeClr val="accent1">
              <a:lumMod val="75000"/>
            </a:schemeClr>
          </a:solidFill>
          <a:ln w="88900" cmpd="thickThin">
            <a:solidFill>
              <a:schemeClr val="bg1">
                <a:lumMod val="75000"/>
              </a:schemeClr>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None/>
            </a:pPr>
            <a:r>
              <a:rPr lang="en-US" sz="1600" dirty="0">
                <a:solidFill>
                  <a:schemeClr val="bg1"/>
                </a:solidFill>
                <a:latin typeface="Arial Black" panose="020B0A04020102020204" pitchFamily="34" charset="0"/>
              </a:rPr>
              <a:t>RECREATIONAL GOALS</a:t>
            </a:r>
          </a:p>
        </p:txBody>
      </p:sp>
      <p:cxnSp>
        <p:nvCxnSpPr>
          <p:cNvPr id="21" name="Straight Arrow Connector 20">
            <a:extLst>
              <a:ext uri="{FF2B5EF4-FFF2-40B4-BE49-F238E27FC236}">
                <a16:creationId xmlns:a16="http://schemas.microsoft.com/office/drawing/2014/main" id="{140D6AC1-D2AD-4B97-D986-9A427A0B8307}"/>
              </a:ext>
            </a:extLst>
          </p:cNvPr>
          <p:cNvCxnSpPr>
            <a:cxnSpLocks/>
            <a:endCxn id="11" idx="0"/>
          </p:cNvCxnSpPr>
          <p:nvPr/>
        </p:nvCxnSpPr>
        <p:spPr>
          <a:xfrm flipH="1">
            <a:off x="1619424" y="2415949"/>
            <a:ext cx="3084127" cy="139320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0192D273-92B0-06D9-6EEF-DF76151F1FC4}"/>
              </a:ext>
            </a:extLst>
          </p:cNvPr>
          <p:cNvCxnSpPr>
            <a:cxnSpLocks/>
          </p:cNvCxnSpPr>
          <p:nvPr/>
        </p:nvCxnSpPr>
        <p:spPr>
          <a:xfrm flipH="1">
            <a:off x="4454657" y="3189459"/>
            <a:ext cx="372201" cy="59823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A0C96E7F-5F62-4AEB-F860-25AFFB777E97}"/>
              </a:ext>
            </a:extLst>
          </p:cNvPr>
          <p:cNvCxnSpPr>
            <a:cxnSpLocks/>
          </p:cNvCxnSpPr>
          <p:nvPr/>
        </p:nvCxnSpPr>
        <p:spPr>
          <a:xfrm flipH="1">
            <a:off x="3004457" y="2658141"/>
            <a:ext cx="1699094" cy="102807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ED6F205D-3E6D-14C8-D477-C52FBAB5121D}"/>
              </a:ext>
            </a:extLst>
          </p:cNvPr>
          <p:cNvCxnSpPr>
            <a:cxnSpLocks/>
            <a:endCxn id="15" idx="0"/>
          </p:cNvCxnSpPr>
          <p:nvPr/>
        </p:nvCxnSpPr>
        <p:spPr>
          <a:xfrm flipH="1">
            <a:off x="5973820" y="3210914"/>
            <a:ext cx="62591" cy="197374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B6BCB0DA-0D37-461D-8F9C-E706A01AE252}"/>
              </a:ext>
            </a:extLst>
          </p:cNvPr>
          <p:cNvCxnSpPr>
            <a:cxnSpLocks/>
            <a:endCxn id="16" idx="0"/>
          </p:cNvCxnSpPr>
          <p:nvPr/>
        </p:nvCxnSpPr>
        <p:spPr>
          <a:xfrm>
            <a:off x="7079841" y="3210914"/>
            <a:ext cx="484339" cy="55978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5C81C6D6-542C-0FC6-31BF-A50832170E15}"/>
              </a:ext>
            </a:extLst>
          </p:cNvPr>
          <p:cNvCxnSpPr>
            <a:cxnSpLocks/>
          </p:cNvCxnSpPr>
          <p:nvPr/>
        </p:nvCxnSpPr>
        <p:spPr>
          <a:xfrm>
            <a:off x="7267379" y="2658141"/>
            <a:ext cx="1793494" cy="92416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A71C4A68-FCDF-D620-D287-BF6F69428DDF}"/>
              </a:ext>
            </a:extLst>
          </p:cNvPr>
          <p:cNvCxnSpPr>
            <a:cxnSpLocks/>
          </p:cNvCxnSpPr>
          <p:nvPr/>
        </p:nvCxnSpPr>
        <p:spPr>
          <a:xfrm>
            <a:off x="7244090" y="2312032"/>
            <a:ext cx="3419952" cy="133951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7A1C254C-5DA9-F222-4F30-018CF2BB3F02}"/>
              </a:ext>
            </a:extLst>
          </p:cNvPr>
          <p:cNvCxnSpPr/>
          <p:nvPr/>
        </p:nvCxnSpPr>
        <p:spPr>
          <a:xfrm>
            <a:off x="3004457" y="3686219"/>
            <a:ext cx="0" cy="148778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BF1908CF-790C-B2C6-21D7-4CC14481725F}"/>
              </a:ext>
            </a:extLst>
          </p:cNvPr>
          <p:cNvCxnSpPr/>
          <p:nvPr/>
        </p:nvCxnSpPr>
        <p:spPr>
          <a:xfrm>
            <a:off x="9060873" y="3582302"/>
            <a:ext cx="0" cy="159170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723155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9CAB63F-5538-261D-A900-EEC4E2E4B014}"/>
              </a:ext>
            </a:extLst>
          </p:cNvPr>
          <p:cNvSpPr>
            <a:spLocks noGrp="1"/>
          </p:cNvSpPr>
          <p:nvPr>
            <p:ph idx="1"/>
          </p:nvPr>
        </p:nvSpPr>
        <p:spPr>
          <a:xfrm>
            <a:off x="2345872" y="3098807"/>
            <a:ext cx="7819406" cy="3064488"/>
          </a:xfrm>
        </p:spPr>
        <p:txBody>
          <a:bodyPr>
            <a:normAutofit fontScale="92500"/>
          </a:bodyPr>
          <a:lstStyle/>
          <a:p>
            <a:pPr>
              <a:buClr>
                <a:schemeClr val="tx1"/>
              </a:buClr>
              <a:buFont typeface="Wingdings" panose="05000000000000000000" pitchFamily="2" charset="2"/>
              <a:buNone/>
            </a:pPr>
            <a:r>
              <a:rPr lang="en-US" altLang="en-US" sz="4800" dirty="0">
                <a:solidFill>
                  <a:srgbClr val="000066"/>
                </a:solidFill>
                <a:effectLst>
                  <a:outerShdw blurRad="38100" dist="38100" dir="2700000" algn="tl">
                    <a:srgbClr val="C0C0C0"/>
                  </a:outerShdw>
                </a:effectLst>
              </a:rPr>
              <a:t> - LIFETIME GOALS</a:t>
            </a:r>
          </a:p>
          <a:p>
            <a:pPr>
              <a:buClr>
                <a:schemeClr val="tx1"/>
              </a:buClr>
              <a:buFont typeface="Wingdings" panose="05000000000000000000" pitchFamily="2" charset="2"/>
              <a:buNone/>
            </a:pPr>
            <a:r>
              <a:rPr lang="en-US" altLang="en-US" sz="4800" dirty="0">
                <a:solidFill>
                  <a:srgbClr val="000066"/>
                </a:solidFill>
                <a:effectLst>
                  <a:outerShdw blurRad="38100" dist="38100" dir="2700000" algn="tl">
                    <a:srgbClr val="C0C0C0"/>
                  </a:outerShdw>
                </a:effectLst>
              </a:rPr>
              <a:t> - FIVE (5) YEAR GOALS</a:t>
            </a:r>
          </a:p>
          <a:p>
            <a:pPr>
              <a:buClr>
                <a:schemeClr val="tx1"/>
              </a:buClr>
              <a:buFont typeface="Wingdings" panose="05000000000000000000" pitchFamily="2" charset="2"/>
              <a:buNone/>
            </a:pPr>
            <a:r>
              <a:rPr lang="en-US" altLang="en-US" sz="4800" dirty="0">
                <a:solidFill>
                  <a:srgbClr val="000066"/>
                </a:solidFill>
                <a:effectLst>
                  <a:outerShdw blurRad="38100" dist="38100" dir="2700000" algn="tl">
                    <a:srgbClr val="C0C0C0"/>
                  </a:outerShdw>
                </a:effectLst>
              </a:rPr>
              <a:t> - ONE or TWO (1-2) YEAR GOALS</a:t>
            </a:r>
          </a:p>
          <a:p>
            <a:pPr>
              <a:buClr>
                <a:schemeClr val="tx1"/>
              </a:buClr>
              <a:buFont typeface="Wingdings" panose="05000000000000000000" pitchFamily="2" charset="2"/>
              <a:buNone/>
            </a:pPr>
            <a:r>
              <a:rPr lang="en-US" altLang="en-US" sz="4800" dirty="0">
                <a:solidFill>
                  <a:srgbClr val="000066"/>
                </a:solidFill>
                <a:effectLst>
                  <a:outerShdw blurRad="38100" dist="38100" dir="2700000" algn="tl">
                    <a:srgbClr val="C0C0C0"/>
                  </a:outerShdw>
                </a:effectLst>
              </a:rPr>
              <a:t> - DAILY GOALS</a:t>
            </a:r>
          </a:p>
          <a:p>
            <a:pPr marL="514350" indent="-514350">
              <a:buAutoNum type="arabicPeriod"/>
            </a:pPr>
            <a:endParaRPr lang="en-US" dirty="0"/>
          </a:p>
        </p:txBody>
      </p:sp>
      <p:sp>
        <p:nvSpPr>
          <p:cNvPr id="4" name="Rectangle 3">
            <a:extLst>
              <a:ext uri="{FF2B5EF4-FFF2-40B4-BE49-F238E27FC236}">
                <a16:creationId xmlns:a16="http://schemas.microsoft.com/office/drawing/2014/main" id="{FD25E634-2A10-A423-147E-1AE572F3F78C}"/>
              </a:ext>
            </a:extLst>
          </p:cNvPr>
          <p:cNvSpPr/>
          <p:nvPr/>
        </p:nvSpPr>
        <p:spPr>
          <a:xfrm>
            <a:off x="1" y="410473"/>
            <a:ext cx="12192000" cy="388620"/>
          </a:xfrm>
          <a:prstGeom prst="rect">
            <a:avLst/>
          </a:prstGeom>
          <a:solidFill>
            <a:srgbClr val="CC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Arial Black" panose="020B0A04020102020204" pitchFamily="34" charset="0"/>
              </a:rPr>
              <a:t>5 - GOAL SETTING PROCESS</a:t>
            </a:r>
          </a:p>
        </p:txBody>
      </p:sp>
      <p:pic>
        <p:nvPicPr>
          <p:cNvPr id="12" name="Picture 11" descr="A picture containing text&#10;&#10;Description automatically generated">
            <a:extLst>
              <a:ext uri="{FF2B5EF4-FFF2-40B4-BE49-F238E27FC236}">
                <a16:creationId xmlns:a16="http://schemas.microsoft.com/office/drawing/2014/main" id="{1B0FA139-FBB8-90B4-723C-2E647C8B66A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5899" y="191889"/>
            <a:ext cx="1313351" cy="1070518"/>
          </a:xfrm>
          <a:prstGeom prst="rect">
            <a:avLst/>
          </a:prstGeom>
        </p:spPr>
      </p:pic>
      <p:sp>
        <p:nvSpPr>
          <p:cNvPr id="5" name="Date Placeholder 4">
            <a:extLst>
              <a:ext uri="{FF2B5EF4-FFF2-40B4-BE49-F238E27FC236}">
                <a16:creationId xmlns:a16="http://schemas.microsoft.com/office/drawing/2014/main" id="{4A46ADF4-143C-05CB-263C-B4E312EEDEF5}"/>
              </a:ext>
            </a:extLst>
          </p:cNvPr>
          <p:cNvSpPr>
            <a:spLocks noGrp="1"/>
          </p:cNvSpPr>
          <p:nvPr>
            <p:ph type="dt" sz="half" idx="10"/>
          </p:nvPr>
        </p:nvSpPr>
        <p:spPr/>
        <p:txBody>
          <a:bodyPr/>
          <a:lstStyle/>
          <a:p>
            <a:r>
              <a:rPr lang="en-US"/>
              <a:t>June 2022</a:t>
            </a:r>
          </a:p>
        </p:txBody>
      </p:sp>
      <p:sp>
        <p:nvSpPr>
          <p:cNvPr id="6" name="Slide Number Placeholder 5">
            <a:extLst>
              <a:ext uri="{FF2B5EF4-FFF2-40B4-BE49-F238E27FC236}">
                <a16:creationId xmlns:a16="http://schemas.microsoft.com/office/drawing/2014/main" id="{3455CA56-473A-F69F-FE22-9ABDD66E255D}"/>
              </a:ext>
            </a:extLst>
          </p:cNvPr>
          <p:cNvSpPr>
            <a:spLocks noGrp="1"/>
          </p:cNvSpPr>
          <p:nvPr>
            <p:ph type="sldNum" sz="quarter" idx="12"/>
          </p:nvPr>
        </p:nvSpPr>
        <p:spPr/>
        <p:txBody>
          <a:bodyPr/>
          <a:lstStyle/>
          <a:p>
            <a:fld id="{93E55EF9-A4B1-4FAA-99A0-0970FED03DAB}" type="slidenum">
              <a:rPr lang="en-US" smtClean="0"/>
              <a:t>24</a:t>
            </a:fld>
            <a:endParaRPr lang="en-US"/>
          </a:p>
        </p:txBody>
      </p:sp>
      <p:sp>
        <p:nvSpPr>
          <p:cNvPr id="8" name="Title 1">
            <a:extLst>
              <a:ext uri="{FF2B5EF4-FFF2-40B4-BE49-F238E27FC236}">
                <a16:creationId xmlns:a16="http://schemas.microsoft.com/office/drawing/2014/main" id="{9DA3C8AD-6CBC-F839-C738-1F1AB7918781}"/>
              </a:ext>
            </a:extLst>
          </p:cNvPr>
          <p:cNvSpPr txBox="1">
            <a:spLocks/>
          </p:cNvSpPr>
          <p:nvPr/>
        </p:nvSpPr>
        <p:spPr>
          <a:xfrm>
            <a:off x="2665844" y="814943"/>
            <a:ext cx="8479563" cy="351930"/>
          </a:xfrm>
          <a:prstGeom prst="rect">
            <a:avLst/>
          </a:prstGeom>
          <a:solidFill>
            <a:srgbClr val="002060"/>
          </a:solidFill>
        </p:spPr>
        <p:txBody>
          <a:bodyPr vert="horz" lIns="91440" tIns="45720" rIns="91440" bIns="45720" rtlCol="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Aft>
                <a:spcPts val="600"/>
              </a:spcAft>
            </a:pPr>
            <a:r>
              <a:rPr lang="en-US" sz="1800" b="1" i="1" dirty="0">
                <a:solidFill>
                  <a:srgbClr val="FFFFCC"/>
                </a:solidFill>
                <a:latin typeface="+mn-lt"/>
                <a:ea typeface="+mn-ea"/>
                <a:cs typeface="+mn-cs"/>
              </a:rPr>
              <a:t>Part B. MAJOR TYPES OF GOALS</a:t>
            </a:r>
            <a:endParaRPr lang="en-US" sz="1800" i="1" dirty="0">
              <a:solidFill>
                <a:srgbClr val="FFFFCC"/>
              </a:solidFill>
              <a:latin typeface="+mn-lt"/>
              <a:ea typeface="+mn-ea"/>
              <a:cs typeface="+mn-cs"/>
            </a:endParaRPr>
          </a:p>
        </p:txBody>
      </p:sp>
      <p:sp>
        <p:nvSpPr>
          <p:cNvPr id="9" name="Title 1">
            <a:extLst>
              <a:ext uri="{FF2B5EF4-FFF2-40B4-BE49-F238E27FC236}">
                <a16:creationId xmlns:a16="http://schemas.microsoft.com/office/drawing/2014/main" id="{642E93FC-C010-9D45-4495-0504B90A22F3}"/>
              </a:ext>
            </a:extLst>
          </p:cNvPr>
          <p:cNvSpPr txBox="1">
            <a:spLocks/>
          </p:cNvSpPr>
          <p:nvPr/>
        </p:nvSpPr>
        <p:spPr>
          <a:xfrm>
            <a:off x="1156201" y="1391118"/>
            <a:ext cx="9574797" cy="38862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900" b="1" dirty="0">
                <a:solidFill>
                  <a:srgbClr val="CC0000"/>
                </a:solidFill>
                <a:latin typeface="Arial" panose="020B0604020202020204" pitchFamily="34" charset="0"/>
                <a:cs typeface="Arial" panose="020B0604020202020204" pitchFamily="34" charset="0"/>
              </a:rPr>
              <a:t>VARIOUS TIMELINES FOR GOALS…</a:t>
            </a:r>
          </a:p>
        </p:txBody>
      </p:sp>
      <p:sp>
        <p:nvSpPr>
          <p:cNvPr id="10" name="Title 1">
            <a:extLst>
              <a:ext uri="{FF2B5EF4-FFF2-40B4-BE49-F238E27FC236}">
                <a16:creationId xmlns:a16="http://schemas.microsoft.com/office/drawing/2014/main" id="{DE2F85F1-425B-C7FE-98FD-069BB58E29D5}"/>
              </a:ext>
            </a:extLst>
          </p:cNvPr>
          <p:cNvSpPr txBox="1">
            <a:spLocks/>
          </p:cNvSpPr>
          <p:nvPr/>
        </p:nvSpPr>
        <p:spPr>
          <a:xfrm>
            <a:off x="838200" y="1966964"/>
            <a:ext cx="9574797" cy="1070518"/>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900" b="1" dirty="0">
                <a:latin typeface="Arial" panose="020B0604020202020204" pitchFamily="34" charset="0"/>
                <a:cs typeface="Arial" panose="020B0604020202020204" pitchFamily="34" charset="0"/>
              </a:rPr>
              <a:t>We must also set or put time lines on our goals. So goals are also broken down by “time-lines.” They are:</a:t>
            </a:r>
            <a:endParaRPr lang="en-US" sz="2900" b="1" dirty="0">
              <a:solidFill>
                <a:srgbClr val="CC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7122358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9CAB63F-5538-261D-A900-EEC4E2E4B014}"/>
              </a:ext>
            </a:extLst>
          </p:cNvPr>
          <p:cNvSpPr>
            <a:spLocks noGrp="1"/>
          </p:cNvSpPr>
          <p:nvPr>
            <p:ph idx="1"/>
          </p:nvPr>
        </p:nvSpPr>
        <p:spPr>
          <a:xfrm>
            <a:off x="305898" y="5770762"/>
            <a:ext cx="11456859" cy="388620"/>
          </a:xfrm>
          <a:solidFill>
            <a:schemeClr val="accent5">
              <a:lumMod val="75000"/>
            </a:schemeClr>
          </a:solidFill>
        </p:spPr>
        <p:txBody>
          <a:bodyPr>
            <a:normAutofit fontScale="55000" lnSpcReduction="20000"/>
          </a:bodyPr>
          <a:lstStyle/>
          <a:p>
            <a:pPr>
              <a:buClr>
                <a:schemeClr val="tx1"/>
              </a:buClr>
              <a:buFont typeface="Wingdings" panose="05000000000000000000" pitchFamily="2" charset="2"/>
              <a:buNone/>
            </a:pPr>
            <a:r>
              <a:rPr lang="en-US" altLang="en-US" sz="4800" dirty="0">
                <a:solidFill>
                  <a:srgbClr val="000066"/>
                </a:solidFill>
                <a:effectLst>
                  <a:outerShdw blurRad="38100" dist="38100" dir="2700000" algn="tl">
                    <a:srgbClr val="C0C0C0"/>
                  </a:outerShdw>
                </a:effectLst>
              </a:rPr>
              <a:t> </a:t>
            </a:r>
            <a:endParaRPr lang="en-US" dirty="0"/>
          </a:p>
        </p:txBody>
      </p:sp>
      <p:sp>
        <p:nvSpPr>
          <p:cNvPr id="4" name="Rectangle 3">
            <a:extLst>
              <a:ext uri="{FF2B5EF4-FFF2-40B4-BE49-F238E27FC236}">
                <a16:creationId xmlns:a16="http://schemas.microsoft.com/office/drawing/2014/main" id="{FD25E634-2A10-A423-147E-1AE572F3F78C}"/>
              </a:ext>
            </a:extLst>
          </p:cNvPr>
          <p:cNvSpPr/>
          <p:nvPr/>
        </p:nvSpPr>
        <p:spPr>
          <a:xfrm>
            <a:off x="1" y="410473"/>
            <a:ext cx="12192000" cy="388620"/>
          </a:xfrm>
          <a:prstGeom prst="rect">
            <a:avLst/>
          </a:prstGeom>
          <a:solidFill>
            <a:srgbClr val="CC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Arial Black" panose="020B0A04020102020204" pitchFamily="34" charset="0"/>
              </a:rPr>
              <a:t>5 - GOAL SETTING PROCESS</a:t>
            </a:r>
          </a:p>
        </p:txBody>
      </p:sp>
      <p:pic>
        <p:nvPicPr>
          <p:cNvPr id="12" name="Picture 11" descr="A picture containing text&#10;&#10;Description automatically generated">
            <a:extLst>
              <a:ext uri="{FF2B5EF4-FFF2-40B4-BE49-F238E27FC236}">
                <a16:creationId xmlns:a16="http://schemas.microsoft.com/office/drawing/2014/main" id="{1B0FA139-FBB8-90B4-723C-2E647C8B66A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5899" y="191889"/>
            <a:ext cx="1313351" cy="1070518"/>
          </a:xfrm>
          <a:prstGeom prst="rect">
            <a:avLst/>
          </a:prstGeom>
        </p:spPr>
      </p:pic>
      <p:sp>
        <p:nvSpPr>
          <p:cNvPr id="5" name="Date Placeholder 4">
            <a:extLst>
              <a:ext uri="{FF2B5EF4-FFF2-40B4-BE49-F238E27FC236}">
                <a16:creationId xmlns:a16="http://schemas.microsoft.com/office/drawing/2014/main" id="{4A46ADF4-143C-05CB-263C-B4E312EEDEF5}"/>
              </a:ext>
            </a:extLst>
          </p:cNvPr>
          <p:cNvSpPr>
            <a:spLocks noGrp="1"/>
          </p:cNvSpPr>
          <p:nvPr>
            <p:ph type="dt" sz="half" idx="10"/>
          </p:nvPr>
        </p:nvSpPr>
        <p:spPr/>
        <p:txBody>
          <a:bodyPr/>
          <a:lstStyle/>
          <a:p>
            <a:r>
              <a:rPr lang="en-US"/>
              <a:t>June 2022</a:t>
            </a:r>
          </a:p>
        </p:txBody>
      </p:sp>
      <p:sp>
        <p:nvSpPr>
          <p:cNvPr id="6" name="Slide Number Placeholder 5">
            <a:extLst>
              <a:ext uri="{FF2B5EF4-FFF2-40B4-BE49-F238E27FC236}">
                <a16:creationId xmlns:a16="http://schemas.microsoft.com/office/drawing/2014/main" id="{3455CA56-473A-F69F-FE22-9ABDD66E255D}"/>
              </a:ext>
            </a:extLst>
          </p:cNvPr>
          <p:cNvSpPr>
            <a:spLocks noGrp="1"/>
          </p:cNvSpPr>
          <p:nvPr>
            <p:ph type="sldNum" sz="quarter" idx="12"/>
          </p:nvPr>
        </p:nvSpPr>
        <p:spPr/>
        <p:txBody>
          <a:bodyPr/>
          <a:lstStyle/>
          <a:p>
            <a:fld id="{93E55EF9-A4B1-4FAA-99A0-0970FED03DAB}" type="slidenum">
              <a:rPr lang="en-US" smtClean="0"/>
              <a:t>25</a:t>
            </a:fld>
            <a:endParaRPr lang="en-US"/>
          </a:p>
        </p:txBody>
      </p:sp>
      <p:sp>
        <p:nvSpPr>
          <p:cNvPr id="8" name="Title 1">
            <a:extLst>
              <a:ext uri="{FF2B5EF4-FFF2-40B4-BE49-F238E27FC236}">
                <a16:creationId xmlns:a16="http://schemas.microsoft.com/office/drawing/2014/main" id="{9DA3C8AD-6CBC-F839-C738-1F1AB7918781}"/>
              </a:ext>
            </a:extLst>
          </p:cNvPr>
          <p:cNvSpPr txBox="1">
            <a:spLocks/>
          </p:cNvSpPr>
          <p:nvPr/>
        </p:nvSpPr>
        <p:spPr>
          <a:xfrm>
            <a:off x="2665844" y="814943"/>
            <a:ext cx="8479563" cy="351930"/>
          </a:xfrm>
          <a:prstGeom prst="rect">
            <a:avLst/>
          </a:prstGeom>
          <a:solidFill>
            <a:srgbClr val="002060"/>
          </a:solidFill>
        </p:spPr>
        <p:txBody>
          <a:bodyPr vert="horz" lIns="91440" tIns="45720" rIns="91440" bIns="45720" rtlCol="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Aft>
                <a:spcPts val="600"/>
              </a:spcAft>
            </a:pPr>
            <a:r>
              <a:rPr lang="en-US" sz="1800" b="1" i="1" dirty="0">
                <a:solidFill>
                  <a:srgbClr val="FFFFCC"/>
                </a:solidFill>
                <a:latin typeface="+mn-lt"/>
                <a:ea typeface="+mn-ea"/>
                <a:cs typeface="+mn-cs"/>
              </a:rPr>
              <a:t>Part B. MAJOR TYPES OF GOALS</a:t>
            </a:r>
            <a:endParaRPr lang="en-US" sz="1800" i="1" dirty="0">
              <a:solidFill>
                <a:srgbClr val="FFFFCC"/>
              </a:solidFill>
              <a:latin typeface="+mn-lt"/>
              <a:ea typeface="+mn-ea"/>
              <a:cs typeface="+mn-cs"/>
            </a:endParaRPr>
          </a:p>
        </p:txBody>
      </p:sp>
      <p:sp>
        <p:nvSpPr>
          <p:cNvPr id="9" name="Title 1">
            <a:extLst>
              <a:ext uri="{FF2B5EF4-FFF2-40B4-BE49-F238E27FC236}">
                <a16:creationId xmlns:a16="http://schemas.microsoft.com/office/drawing/2014/main" id="{642E93FC-C010-9D45-4495-0504B90A22F3}"/>
              </a:ext>
            </a:extLst>
          </p:cNvPr>
          <p:cNvSpPr txBox="1">
            <a:spLocks/>
          </p:cNvSpPr>
          <p:nvPr/>
        </p:nvSpPr>
        <p:spPr>
          <a:xfrm>
            <a:off x="550558" y="1453272"/>
            <a:ext cx="5707737" cy="38862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900" b="1" dirty="0">
                <a:solidFill>
                  <a:srgbClr val="CC0000"/>
                </a:solidFill>
                <a:latin typeface="Arial" panose="020B0604020202020204" pitchFamily="34" charset="0"/>
                <a:cs typeface="Arial" panose="020B0604020202020204" pitchFamily="34" charset="0"/>
              </a:rPr>
              <a:t>TIMELINES FOR YOUR GOALS…</a:t>
            </a:r>
          </a:p>
        </p:txBody>
      </p:sp>
      <p:pic>
        <p:nvPicPr>
          <p:cNvPr id="11" name="Picture 10">
            <a:extLst>
              <a:ext uri="{FF2B5EF4-FFF2-40B4-BE49-F238E27FC236}">
                <a16:creationId xmlns:a16="http://schemas.microsoft.com/office/drawing/2014/main" id="{2C198375-7F2F-F528-BD7D-58C564301202}"/>
              </a:ext>
            </a:extLst>
          </p:cNvPr>
          <p:cNvPicPr>
            <a:picLocks noChangeAspect="1"/>
          </p:cNvPicPr>
          <p:nvPr/>
        </p:nvPicPr>
        <p:blipFill>
          <a:blip r:embed="rId3">
            <a:alphaModFix amt="18000"/>
            <a:extLst>
              <a:ext uri="{28A0092B-C50C-407E-A947-70E740481C1C}">
                <a14:useLocalDpi xmlns:a14="http://schemas.microsoft.com/office/drawing/2010/main" val="0"/>
              </a:ext>
            </a:extLst>
          </a:blip>
          <a:stretch>
            <a:fillRect/>
          </a:stretch>
        </p:blipFill>
        <p:spPr>
          <a:xfrm>
            <a:off x="2931011" y="2265697"/>
            <a:ext cx="6892568" cy="3446285"/>
          </a:xfrm>
          <a:prstGeom prst="rect">
            <a:avLst/>
          </a:prstGeom>
          <a:blipFill>
            <a:blip r:embed="rId4">
              <a:alphaModFix amt="18000"/>
            </a:blip>
            <a:tile tx="0" ty="0" sx="100000" sy="100000" flip="none" algn="tl"/>
          </a:blipFill>
        </p:spPr>
      </p:pic>
      <p:sp>
        <p:nvSpPr>
          <p:cNvPr id="13" name="Title 1">
            <a:extLst>
              <a:ext uri="{FF2B5EF4-FFF2-40B4-BE49-F238E27FC236}">
                <a16:creationId xmlns:a16="http://schemas.microsoft.com/office/drawing/2014/main" id="{01E80BBB-0963-19F7-2EA2-7E15D161B638}"/>
              </a:ext>
            </a:extLst>
          </p:cNvPr>
          <p:cNvSpPr txBox="1">
            <a:spLocks/>
          </p:cNvSpPr>
          <p:nvPr/>
        </p:nvSpPr>
        <p:spPr>
          <a:xfrm>
            <a:off x="367745" y="5872600"/>
            <a:ext cx="2380014" cy="21142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200" b="1" dirty="0">
                <a:solidFill>
                  <a:schemeClr val="bg1"/>
                </a:solidFill>
                <a:latin typeface="Arial Black" panose="020B0A04020102020204" pitchFamily="34" charset="0"/>
                <a:cs typeface="Arial" panose="020B0604020202020204" pitchFamily="34" charset="0"/>
              </a:rPr>
              <a:t>LIFETIME GOALS</a:t>
            </a:r>
          </a:p>
        </p:txBody>
      </p:sp>
      <p:sp>
        <p:nvSpPr>
          <p:cNvPr id="2" name="Arrow: Right 1">
            <a:extLst>
              <a:ext uri="{FF2B5EF4-FFF2-40B4-BE49-F238E27FC236}">
                <a16:creationId xmlns:a16="http://schemas.microsoft.com/office/drawing/2014/main" id="{E1B69327-55CE-7F3E-8155-449C2C5B6A74}"/>
              </a:ext>
            </a:extLst>
          </p:cNvPr>
          <p:cNvSpPr/>
          <p:nvPr/>
        </p:nvSpPr>
        <p:spPr>
          <a:xfrm>
            <a:off x="2078182" y="5851538"/>
            <a:ext cx="9583948" cy="224352"/>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Content Placeholder 2">
            <a:extLst>
              <a:ext uri="{FF2B5EF4-FFF2-40B4-BE49-F238E27FC236}">
                <a16:creationId xmlns:a16="http://schemas.microsoft.com/office/drawing/2014/main" id="{7536CC13-A76E-E384-C904-F29AFB314EFD}"/>
              </a:ext>
            </a:extLst>
          </p:cNvPr>
          <p:cNvSpPr txBox="1">
            <a:spLocks/>
          </p:cNvSpPr>
          <p:nvPr/>
        </p:nvSpPr>
        <p:spPr>
          <a:xfrm>
            <a:off x="305896" y="3778035"/>
            <a:ext cx="11456859" cy="479136"/>
          </a:xfrm>
          <a:prstGeom prst="rect">
            <a:avLst/>
          </a:prstGeom>
          <a:solidFill>
            <a:schemeClr val="accent5">
              <a:lumMod val="75000"/>
            </a:schemeClr>
          </a:solidFill>
        </p:spPr>
        <p:txBody>
          <a:bodyPr vert="horz" lIns="91440" tIns="45720" rIns="91440" bIns="45720" rtlCol="0">
            <a:normAutofit fontScale="7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chemeClr val="tx1"/>
              </a:buClr>
              <a:buFont typeface="Wingdings" panose="05000000000000000000" pitchFamily="2" charset="2"/>
              <a:buNone/>
            </a:pPr>
            <a:r>
              <a:rPr lang="en-US" altLang="en-US" sz="4800">
                <a:solidFill>
                  <a:srgbClr val="000066"/>
                </a:solidFill>
                <a:effectLst>
                  <a:outerShdw blurRad="38100" dist="38100" dir="2700000" algn="tl">
                    <a:srgbClr val="C0C0C0"/>
                  </a:outerShdw>
                </a:effectLst>
              </a:rPr>
              <a:t> </a:t>
            </a:r>
            <a:endParaRPr lang="en-US" dirty="0"/>
          </a:p>
        </p:txBody>
      </p:sp>
      <p:sp>
        <p:nvSpPr>
          <p:cNvPr id="16" name="Content Placeholder 2">
            <a:extLst>
              <a:ext uri="{FF2B5EF4-FFF2-40B4-BE49-F238E27FC236}">
                <a16:creationId xmlns:a16="http://schemas.microsoft.com/office/drawing/2014/main" id="{27E53E17-AA9B-FB6A-C281-88F4E2A9B1F2}"/>
              </a:ext>
            </a:extLst>
          </p:cNvPr>
          <p:cNvSpPr txBox="1">
            <a:spLocks/>
          </p:cNvSpPr>
          <p:nvPr/>
        </p:nvSpPr>
        <p:spPr>
          <a:xfrm>
            <a:off x="305898" y="5134252"/>
            <a:ext cx="2359946" cy="312823"/>
          </a:xfrm>
          <a:prstGeom prst="rect">
            <a:avLst/>
          </a:prstGeom>
          <a:solidFill>
            <a:schemeClr val="accent5">
              <a:lumMod val="75000"/>
            </a:schemeClr>
          </a:solidFill>
        </p:spPr>
        <p:txBody>
          <a:bodyPr vert="horz" lIns="91440" tIns="45720" rIns="91440" bIns="45720" rtlCol="0">
            <a:normAutofit fontScale="4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chemeClr val="tx1"/>
              </a:buClr>
              <a:buFont typeface="Wingdings" panose="05000000000000000000" pitchFamily="2" charset="2"/>
              <a:buNone/>
            </a:pPr>
            <a:r>
              <a:rPr lang="en-US" altLang="en-US" sz="4800">
                <a:solidFill>
                  <a:srgbClr val="000066"/>
                </a:solidFill>
                <a:effectLst>
                  <a:outerShdw blurRad="38100" dist="38100" dir="2700000" algn="tl">
                    <a:srgbClr val="C0C0C0"/>
                  </a:outerShdw>
                </a:effectLst>
              </a:rPr>
              <a:t> </a:t>
            </a:r>
            <a:endParaRPr lang="en-US" dirty="0"/>
          </a:p>
        </p:txBody>
      </p:sp>
      <p:sp>
        <p:nvSpPr>
          <p:cNvPr id="17" name="Content Placeholder 2">
            <a:extLst>
              <a:ext uri="{FF2B5EF4-FFF2-40B4-BE49-F238E27FC236}">
                <a16:creationId xmlns:a16="http://schemas.microsoft.com/office/drawing/2014/main" id="{1BABCC8D-94B9-FF08-EF66-672051C22C2E}"/>
              </a:ext>
            </a:extLst>
          </p:cNvPr>
          <p:cNvSpPr txBox="1">
            <a:spLocks/>
          </p:cNvSpPr>
          <p:nvPr/>
        </p:nvSpPr>
        <p:spPr>
          <a:xfrm>
            <a:off x="305897" y="4479463"/>
            <a:ext cx="1107267" cy="283217"/>
          </a:xfrm>
          <a:prstGeom prst="rect">
            <a:avLst/>
          </a:prstGeom>
          <a:solidFill>
            <a:schemeClr val="accent5">
              <a:lumMod val="75000"/>
            </a:schemeClr>
          </a:solidFill>
        </p:spPr>
        <p:txBody>
          <a:bodyPr vert="horz" lIns="91440" tIns="45720" rIns="91440" bIns="45720" rtlCol="0">
            <a:normAutofit fontScale="3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chemeClr val="tx1"/>
              </a:buClr>
              <a:buFont typeface="Wingdings" panose="05000000000000000000" pitchFamily="2" charset="2"/>
              <a:buNone/>
            </a:pPr>
            <a:r>
              <a:rPr lang="en-US" altLang="en-US" sz="4800">
                <a:solidFill>
                  <a:srgbClr val="000066"/>
                </a:solidFill>
                <a:effectLst>
                  <a:outerShdw blurRad="38100" dist="38100" dir="2700000" algn="tl">
                    <a:srgbClr val="C0C0C0"/>
                  </a:outerShdw>
                </a:effectLst>
              </a:rPr>
              <a:t> </a:t>
            </a:r>
            <a:endParaRPr lang="en-US" dirty="0"/>
          </a:p>
        </p:txBody>
      </p:sp>
      <p:sp>
        <p:nvSpPr>
          <p:cNvPr id="18" name="Title 1">
            <a:extLst>
              <a:ext uri="{FF2B5EF4-FFF2-40B4-BE49-F238E27FC236}">
                <a16:creationId xmlns:a16="http://schemas.microsoft.com/office/drawing/2014/main" id="{A2DFBA0E-6397-D0F9-E274-D1D8501E3461}"/>
              </a:ext>
            </a:extLst>
          </p:cNvPr>
          <p:cNvSpPr txBox="1">
            <a:spLocks/>
          </p:cNvSpPr>
          <p:nvPr/>
        </p:nvSpPr>
        <p:spPr>
          <a:xfrm>
            <a:off x="329893" y="5228177"/>
            <a:ext cx="1289357" cy="17028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200" b="1" dirty="0">
                <a:solidFill>
                  <a:schemeClr val="bg1"/>
                </a:solidFill>
                <a:latin typeface="Arial Black" panose="020B0A04020102020204" pitchFamily="34" charset="0"/>
                <a:cs typeface="Arial" panose="020B0604020202020204" pitchFamily="34" charset="0"/>
              </a:rPr>
              <a:t>5-YR GOALS</a:t>
            </a:r>
          </a:p>
        </p:txBody>
      </p:sp>
      <p:sp>
        <p:nvSpPr>
          <p:cNvPr id="19" name="Title 1">
            <a:extLst>
              <a:ext uri="{FF2B5EF4-FFF2-40B4-BE49-F238E27FC236}">
                <a16:creationId xmlns:a16="http://schemas.microsoft.com/office/drawing/2014/main" id="{95595219-E328-6553-ECA2-E1B33E999401}"/>
              </a:ext>
            </a:extLst>
          </p:cNvPr>
          <p:cNvSpPr txBox="1">
            <a:spLocks/>
          </p:cNvSpPr>
          <p:nvPr/>
        </p:nvSpPr>
        <p:spPr>
          <a:xfrm>
            <a:off x="246768" y="4521483"/>
            <a:ext cx="917016" cy="21011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200" b="1" dirty="0">
                <a:solidFill>
                  <a:schemeClr val="bg1"/>
                </a:solidFill>
                <a:latin typeface="Arial Black" panose="020B0A04020102020204" pitchFamily="34" charset="0"/>
                <a:cs typeface="Arial" panose="020B0604020202020204" pitchFamily="34" charset="0"/>
              </a:rPr>
              <a:t>1-2 YRS</a:t>
            </a:r>
          </a:p>
        </p:txBody>
      </p:sp>
      <p:sp>
        <p:nvSpPr>
          <p:cNvPr id="20" name="Title 1">
            <a:extLst>
              <a:ext uri="{FF2B5EF4-FFF2-40B4-BE49-F238E27FC236}">
                <a16:creationId xmlns:a16="http://schemas.microsoft.com/office/drawing/2014/main" id="{89FEF789-47C3-6F31-08FF-C987CC476088}"/>
              </a:ext>
            </a:extLst>
          </p:cNvPr>
          <p:cNvSpPr txBox="1">
            <a:spLocks/>
          </p:cNvSpPr>
          <p:nvPr/>
        </p:nvSpPr>
        <p:spPr>
          <a:xfrm>
            <a:off x="4973145" y="3939445"/>
            <a:ext cx="1546408" cy="23030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200" b="1" dirty="0">
                <a:solidFill>
                  <a:schemeClr val="bg1"/>
                </a:solidFill>
                <a:latin typeface="Arial Black" panose="020B0A04020102020204" pitchFamily="34" charset="0"/>
                <a:cs typeface="Arial" panose="020B0604020202020204" pitchFamily="34" charset="0"/>
              </a:rPr>
              <a:t>DAILY GOALS</a:t>
            </a:r>
          </a:p>
        </p:txBody>
      </p:sp>
      <p:sp>
        <p:nvSpPr>
          <p:cNvPr id="21" name="Arrow: Right 20">
            <a:extLst>
              <a:ext uri="{FF2B5EF4-FFF2-40B4-BE49-F238E27FC236}">
                <a16:creationId xmlns:a16="http://schemas.microsoft.com/office/drawing/2014/main" id="{1B21E692-95B4-EC7F-F30F-3F96D53439F2}"/>
              </a:ext>
            </a:extLst>
          </p:cNvPr>
          <p:cNvSpPr/>
          <p:nvPr/>
        </p:nvSpPr>
        <p:spPr>
          <a:xfrm>
            <a:off x="1519900" y="5186300"/>
            <a:ext cx="1045170" cy="212158"/>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Arrow: Right 21">
            <a:extLst>
              <a:ext uri="{FF2B5EF4-FFF2-40B4-BE49-F238E27FC236}">
                <a16:creationId xmlns:a16="http://schemas.microsoft.com/office/drawing/2014/main" id="{7188F56A-D29C-8455-5D29-0578A2D09199}"/>
              </a:ext>
            </a:extLst>
          </p:cNvPr>
          <p:cNvSpPr/>
          <p:nvPr/>
        </p:nvSpPr>
        <p:spPr>
          <a:xfrm>
            <a:off x="1057698" y="4504330"/>
            <a:ext cx="296087" cy="210118"/>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Arrow: Right 22">
            <a:extLst>
              <a:ext uri="{FF2B5EF4-FFF2-40B4-BE49-F238E27FC236}">
                <a16:creationId xmlns:a16="http://schemas.microsoft.com/office/drawing/2014/main" id="{FD68BA16-1D62-308B-C3C8-1F46E894D7FA}"/>
              </a:ext>
            </a:extLst>
          </p:cNvPr>
          <p:cNvSpPr/>
          <p:nvPr/>
        </p:nvSpPr>
        <p:spPr>
          <a:xfrm>
            <a:off x="6258295" y="3904277"/>
            <a:ext cx="5439303" cy="230307"/>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Arrow: Right 23">
            <a:extLst>
              <a:ext uri="{FF2B5EF4-FFF2-40B4-BE49-F238E27FC236}">
                <a16:creationId xmlns:a16="http://schemas.microsoft.com/office/drawing/2014/main" id="{B7478A42-53E3-388F-51AA-A0C70CCE3E47}"/>
              </a:ext>
            </a:extLst>
          </p:cNvPr>
          <p:cNvSpPr/>
          <p:nvPr/>
        </p:nvSpPr>
        <p:spPr>
          <a:xfrm rot="10800000">
            <a:off x="367745" y="3917590"/>
            <a:ext cx="4605400" cy="238185"/>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41182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D25E634-2A10-A423-147E-1AE572F3F78C}"/>
              </a:ext>
            </a:extLst>
          </p:cNvPr>
          <p:cNvSpPr/>
          <p:nvPr/>
        </p:nvSpPr>
        <p:spPr>
          <a:xfrm>
            <a:off x="1" y="410473"/>
            <a:ext cx="12192000" cy="388620"/>
          </a:xfrm>
          <a:prstGeom prst="rect">
            <a:avLst/>
          </a:prstGeom>
          <a:solidFill>
            <a:srgbClr val="CC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Arial Black" panose="020B0A04020102020204" pitchFamily="34" charset="0"/>
              </a:rPr>
              <a:t>5 - GOAL SETTING PROCESS (‘Workshop’)</a:t>
            </a:r>
          </a:p>
        </p:txBody>
      </p:sp>
      <p:pic>
        <p:nvPicPr>
          <p:cNvPr id="12" name="Picture 11" descr="A picture containing text&#10;&#10;Description automatically generated">
            <a:extLst>
              <a:ext uri="{FF2B5EF4-FFF2-40B4-BE49-F238E27FC236}">
                <a16:creationId xmlns:a16="http://schemas.microsoft.com/office/drawing/2014/main" id="{1B0FA139-FBB8-90B4-723C-2E647C8B66A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5899" y="126466"/>
            <a:ext cx="1313351" cy="1070518"/>
          </a:xfrm>
          <a:prstGeom prst="rect">
            <a:avLst/>
          </a:prstGeom>
        </p:spPr>
      </p:pic>
      <p:sp>
        <p:nvSpPr>
          <p:cNvPr id="5" name="Date Placeholder 4">
            <a:extLst>
              <a:ext uri="{FF2B5EF4-FFF2-40B4-BE49-F238E27FC236}">
                <a16:creationId xmlns:a16="http://schemas.microsoft.com/office/drawing/2014/main" id="{10F8833F-A047-B6D9-2B6D-8D17F4C7A919}"/>
              </a:ext>
            </a:extLst>
          </p:cNvPr>
          <p:cNvSpPr>
            <a:spLocks noGrp="1"/>
          </p:cNvSpPr>
          <p:nvPr>
            <p:ph type="dt" sz="half" idx="10"/>
          </p:nvPr>
        </p:nvSpPr>
        <p:spPr/>
        <p:txBody>
          <a:bodyPr/>
          <a:lstStyle/>
          <a:p>
            <a:r>
              <a:rPr lang="en-US"/>
              <a:t>June 2022</a:t>
            </a:r>
          </a:p>
        </p:txBody>
      </p:sp>
      <p:sp>
        <p:nvSpPr>
          <p:cNvPr id="7" name="Slide Number Placeholder 6">
            <a:extLst>
              <a:ext uri="{FF2B5EF4-FFF2-40B4-BE49-F238E27FC236}">
                <a16:creationId xmlns:a16="http://schemas.microsoft.com/office/drawing/2014/main" id="{27364C9B-D6CF-2BCC-C1E6-F2CC9B4454ED}"/>
              </a:ext>
            </a:extLst>
          </p:cNvPr>
          <p:cNvSpPr>
            <a:spLocks noGrp="1"/>
          </p:cNvSpPr>
          <p:nvPr>
            <p:ph type="sldNum" sz="quarter" idx="12"/>
          </p:nvPr>
        </p:nvSpPr>
        <p:spPr/>
        <p:txBody>
          <a:bodyPr/>
          <a:lstStyle/>
          <a:p>
            <a:fld id="{93E55EF9-A4B1-4FAA-99A0-0970FED03DAB}" type="slidenum">
              <a:rPr lang="en-US" smtClean="0"/>
              <a:t>26</a:t>
            </a:fld>
            <a:endParaRPr lang="en-US"/>
          </a:p>
        </p:txBody>
      </p:sp>
      <p:sp>
        <p:nvSpPr>
          <p:cNvPr id="11" name="Title 1">
            <a:extLst>
              <a:ext uri="{FF2B5EF4-FFF2-40B4-BE49-F238E27FC236}">
                <a16:creationId xmlns:a16="http://schemas.microsoft.com/office/drawing/2014/main" id="{32D16647-0C32-7DBC-03C7-05310A75ED8C}"/>
              </a:ext>
            </a:extLst>
          </p:cNvPr>
          <p:cNvSpPr txBox="1">
            <a:spLocks/>
          </p:cNvSpPr>
          <p:nvPr/>
        </p:nvSpPr>
        <p:spPr>
          <a:xfrm>
            <a:off x="1131382" y="1867856"/>
            <a:ext cx="5878773" cy="2577324"/>
          </a:xfrm>
          <a:prstGeom prst="rect">
            <a:avLst/>
          </a:prstGeom>
          <a:solidFill>
            <a:srgbClr val="002060"/>
          </a:solidFill>
          <a:ln w="41275">
            <a:solidFill>
              <a:srgbClr val="CC0000"/>
            </a:solidFill>
          </a:ln>
          <a:effectLst>
            <a:outerShdw blurRad="317500" dist="38100" algn="l" rotWithShape="0">
              <a:prstClr val="black">
                <a:alpha val="40000"/>
              </a:prstClr>
            </a:outerShdw>
          </a:effectLst>
        </p:spPr>
        <p:txBody>
          <a:bodyPr vert="horz" lIns="91440" tIns="45720" rIns="91440" bIns="45720" rtlCol="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Aft>
                <a:spcPts val="600"/>
              </a:spcAft>
            </a:pPr>
            <a:r>
              <a:rPr lang="en-US" sz="3600" b="1" i="1" dirty="0">
                <a:solidFill>
                  <a:srgbClr val="FFFFCC"/>
                </a:solidFill>
                <a:latin typeface="+mn-lt"/>
                <a:ea typeface="+mn-ea"/>
                <a:cs typeface="+mn-cs"/>
              </a:rPr>
              <a:t>Part C. </a:t>
            </a:r>
          </a:p>
          <a:p>
            <a:pPr algn="ctr">
              <a:spcAft>
                <a:spcPts val="600"/>
              </a:spcAft>
            </a:pPr>
            <a:r>
              <a:rPr lang="en-US" sz="3600" b="1" i="1" dirty="0">
                <a:solidFill>
                  <a:srgbClr val="FFFFCC"/>
                </a:solidFill>
                <a:latin typeface="+mn-lt"/>
                <a:ea typeface="+mn-ea"/>
                <a:cs typeface="+mn-cs"/>
              </a:rPr>
              <a:t>STEPS OF THE </a:t>
            </a:r>
          </a:p>
          <a:p>
            <a:pPr algn="ctr">
              <a:spcAft>
                <a:spcPts val="600"/>
              </a:spcAft>
            </a:pPr>
            <a:r>
              <a:rPr lang="en-US" sz="3600" b="1" i="1" dirty="0">
                <a:solidFill>
                  <a:srgbClr val="FFFFCC"/>
                </a:solidFill>
                <a:latin typeface="+mn-lt"/>
                <a:ea typeface="+mn-ea"/>
                <a:cs typeface="+mn-cs"/>
              </a:rPr>
              <a:t>GOAL-SETTING </a:t>
            </a:r>
          </a:p>
          <a:p>
            <a:pPr algn="ctr">
              <a:spcAft>
                <a:spcPts val="600"/>
              </a:spcAft>
            </a:pPr>
            <a:r>
              <a:rPr lang="en-US" sz="3600" b="1" i="1" dirty="0">
                <a:solidFill>
                  <a:srgbClr val="FFFFCC"/>
                </a:solidFill>
                <a:latin typeface="+mn-lt"/>
                <a:ea typeface="+mn-ea"/>
                <a:cs typeface="+mn-cs"/>
              </a:rPr>
              <a:t>PROCESS </a:t>
            </a:r>
            <a:endParaRPr lang="en-US" sz="3600" i="1" dirty="0">
              <a:solidFill>
                <a:srgbClr val="FFFFCC"/>
              </a:solidFill>
              <a:latin typeface="+mn-lt"/>
              <a:ea typeface="+mn-ea"/>
              <a:cs typeface="+mn-cs"/>
            </a:endParaRPr>
          </a:p>
        </p:txBody>
      </p:sp>
      <p:pic>
        <p:nvPicPr>
          <p:cNvPr id="15" name="Picture 14">
            <a:extLst>
              <a:ext uri="{FF2B5EF4-FFF2-40B4-BE49-F238E27FC236}">
                <a16:creationId xmlns:a16="http://schemas.microsoft.com/office/drawing/2014/main" id="{F8C23B4D-4462-2D10-F115-783467D9BCF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64740" y="3156518"/>
            <a:ext cx="4396716" cy="3199832"/>
          </a:xfrm>
          <a:prstGeom prst="rect">
            <a:avLst/>
          </a:prstGeom>
        </p:spPr>
      </p:pic>
    </p:spTree>
    <p:extLst>
      <p:ext uri="{BB962C8B-B14F-4D97-AF65-F5344CB8AC3E}">
        <p14:creationId xmlns:p14="http://schemas.microsoft.com/office/powerpoint/2010/main" val="217418583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9CAB63F-5538-261D-A900-EEC4E2E4B014}"/>
              </a:ext>
            </a:extLst>
          </p:cNvPr>
          <p:cNvSpPr>
            <a:spLocks noGrp="1"/>
          </p:cNvSpPr>
          <p:nvPr>
            <p:ph idx="1"/>
          </p:nvPr>
        </p:nvSpPr>
        <p:spPr>
          <a:xfrm>
            <a:off x="838200" y="2102825"/>
            <a:ext cx="10700657" cy="4167719"/>
          </a:xfrm>
        </p:spPr>
        <p:txBody>
          <a:bodyPr>
            <a:noAutofit/>
          </a:bodyPr>
          <a:lstStyle/>
          <a:p>
            <a:pPr>
              <a:lnSpc>
                <a:spcPct val="80000"/>
              </a:lnSpc>
              <a:buClr>
                <a:schemeClr val="tx1"/>
              </a:buClr>
              <a:buFont typeface="Wingdings" panose="05000000000000000000" pitchFamily="2" charset="2"/>
              <a:buNone/>
            </a:pPr>
            <a:r>
              <a:rPr lang="en-US" altLang="en-US" sz="4000" dirty="0">
                <a:solidFill>
                  <a:srgbClr val="000066"/>
                </a:solidFill>
                <a:effectLst>
                  <a:outerShdw blurRad="38100" dist="38100" dir="2700000" algn="tl">
                    <a:srgbClr val="C0C0C0"/>
                  </a:outerShdw>
                </a:effectLst>
              </a:rPr>
              <a:t>SO, IN ORDER TO ACCOMPLISH WHAT YOU WANT…</a:t>
            </a:r>
          </a:p>
          <a:p>
            <a:pPr>
              <a:lnSpc>
                <a:spcPct val="80000"/>
              </a:lnSpc>
              <a:buClr>
                <a:schemeClr val="tx1"/>
              </a:buClr>
              <a:buFont typeface="Wingdings" panose="05000000000000000000" pitchFamily="2" charset="2"/>
              <a:buNone/>
            </a:pPr>
            <a:r>
              <a:rPr lang="en-US" altLang="en-US" sz="4000" dirty="0">
                <a:solidFill>
                  <a:srgbClr val="000066"/>
                </a:solidFill>
                <a:effectLst>
                  <a:outerShdw blurRad="38100" dist="38100" dir="2700000" algn="tl">
                    <a:srgbClr val="C0C0C0"/>
                  </a:outerShdw>
                </a:effectLst>
              </a:rPr>
              <a:t>	-- YOU SET GOALS THAT PUTS YOU ON TRACK FOR WHAT YOU WANT. </a:t>
            </a:r>
          </a:p>
          <a:p>
            <a:pPr>
              <a:lnSpc>
                <a:spcPct val="80000"/>
              </a:lnSpc>
              <a:buClr>
                <a:schemeClr val="tx1"/>
              </a:buClr>
              <a:buFont typeface="Wingdings" panose="05000000000000000000" pitchFamily="2" charset="2"/>
              <a:buNone/>
            </a:pPr>
            <a:r>
              <a:rPr lang="en-US" altLang="en-US" sz="4000" dirty="0">
                <a:solidFill>
                  <a:srgbClr val="000066"/>
                </a:solidFill>
                <a:effectLst>
                  <a:outerShdw blurRad="38100" dist="38100" dir="2700000" algn="tl">
                    <a:srgbClr val="C0C0C0"/>
                  </a:outerShdw>
                </a:effectLst>
              </a:rPr>
              <a:t> -- TO </a:t>
            </a:r>
            <a:r>
              <a:rPr lang="en-US" altLang="en-US" sz="4000" b="1" dirty="0">
                <a:solidFill>
                  <a:srgbClr val="000066"/>
                </a:solidFill>
                <a:effectLst>
                  <a:outerShdw blurRad="38100" dist="38100" dir="2700000" algn="tl">
                    <a:srgbClr val="C0C0C0"/>
                  </a:outerShdw>
                </a:effectLst>
              </a:rPr>
              <a:t>WHAT</a:t>
            </a:r>
            <a:r>
              <a:rPr lang="en-US" altLang="en-US" sz="4000" dirty="0">
                <a:solidFill>
                  <a:srgbClr val="000066"/>
                </a:solidFill>
                <a:effectLst>
                  <a:outerShdw blurRad="38100" dist="38100" dir="2700000" algn="tl">
                    <a:srgbClr val="C0C0C0"/>
                  </a:outerShdw>
                </a:effectLst>
              </a:rPr>
              <a:t> </a:t>
            </a:r>
            <a:r>
              <a:rPr lang="en-US" altLang="en-US" sz="4000" u="sng" dirty="0">
                <a:solidFill>
                  <a:srgbClr val="000066"/>
                </a:solidFill>
                <a:effectLst>
                  <a:outerShdw blurRad="38100" dist="38100" dir="2700000" algn="tl">
                    <a:srgbClr val="C0C0C0"/>
                  </a:outerShdw>
                </a:effectLst>
              </a:rPr>
              <a:t>YOU</a:t>
            </a:r>
            <a:r>
              <a:rPr lang="en-US" altLang="en-US" sz="4000" dirty="0">
                <a:solidFill>
                  <a:srgbClr val="000066"/>
                </a:solidFill>
                <a:effectLst>
                  <a:outerShdw blurRad="38100" dist="38100" dir="2700000" algn="tl">
                    <a:srgbClr val="C0C0C0"/>
                  </a:outerShdw>
                </a:effectLst>
              </a:rPr>
              <a:t> </a:t>
            </a:r>
            <a:r>
              <a:rPr lang="en-US" altLang="en-US" sz="4000" b="1" dirty="0">
                <a:solidFill>
                  <a:srgbClr val="000066"/>
                </a:solidFill>
                <a:effectLst>
                  <a:outerShdw blurRad="38100" dist="38100" dir="2700000" algn="tl">
                    <a:srgbClr val="C0C0C0"/>
                  </a:outerShdw>
                </a:effectLst>
              </a:rPr>
              <a:t>WANT</a:t>
            </a:r>
            <a:r>
              <a:rPr lang="en-US" altLang="en-US" sz="4000" dirty="0">
                <a:solidFill>
                  <a:srgbClr val="000066"/>
                </a:solidFill>
                <a:effectLst>
                  <a:outerShdw blurRad="38100" dist="38100" dir="2700000" algn="tl">
                    <a:srgbClr val="C0C0C0"/>
                  </a:outerShdw>
                </a:effectLst>
              </a:rPr>
              <a:t> TO DO! </a:t>
            </a:r>
          </a:p>
          <a:p>
            <a:pPr>
              <a:lnSpc>
                <a:spcPct val="80000"/>
              </a:lnSpc>
              <a:buClr>
                <a:schemeClr val="tx1"/>
              </a:buClr>
              <a:buFont typeface="Wingdings" panose="05000000000000000000" pitchFamily="2" charset="2"/>
              <a:buNone/>
            </a:pPr>
            <a:r>
              <a:rPr lang="en-US" altLang="en-US" sz="4000" dirty="0">
                <a:solidFill>
                  <a:srgbClr val="000066"/>
                </a:solidFill>
                <a:effectLst>
                  <a:outerShdw blurRad="38100" dist="38100" dir="2700000" algn="tl">
                    <a:srgbClr val="C0C0C0"/>
                  </a:outerShdw>
                </a:effectLst>
              </a:rPr>
              <a:t> -- A </a:t>
            </a:r>
            <a:r>
              <a:rPr lang="en-US" altLang="en-US" sz="4000" dirty="0">
                <a:solidFill>
                  <a:srgbClr val="CC0000"/>
                </a:solidFill>
                <a:effectLst>
                  <a:outerShdw blurRad="38100" dist="38100" dir="2700000" algn="tl">
                    <a:srgbClr val="C0C0C0"/>
                  </a:outerShdw>
                </a:effectLst>
              </a:rPr>
              <a:t>THOUGHT PROCESS</a:t>
            </a:r>
            <a:r>
              <a:rPr lang="en-US" altLang="en-US" sz="4000" dirty="0">
                <a:solidFill>
                  <a:srgbClr val="000066"/>
                </a:solidFill>
                <a:effectLst>
                  <a:outerShdw blurRad="38100" dist="38100" dir="2700000" algn="tl">
                    <a:srgbClr val="C0C0C0"/>
                  </a:outerShdw>
                </a:effectLst>
              </a:rPr>
              <a:t> </a:t>
            </a:r>
            <a:r>
              <a:rPr lang="en-US" altLang="en-US" sz="4000" b="1" dirty="0">
                <a:solidFill>
                  <a:srgbClr val="000066"/>
                </a:solidFill>
                <a:effectLst>
                  <a:outerShdw blurRad="38100" dist="38100" dir="2700000" algn="tl">
                    <a:srgbClr val="C0C0C0"/>
                  </a:outerShdw>
                </a:effectLst>
              </a:rPr>
              <a:t>MUST HAPPEN</a:t>
            </a:r>
            <a:r>
              <a:rPr lang="en-US" altLang="en-US" sz="4000" dirty="0">
                <a:solidFill>
                  <a:srgbClr val="000066"/>
                </a:solidFill>
                <a:effectLst>
                  <a:outerShdw blurRad="38100" dist="38100" dir="2700000" algn="tl">
                    <a:srgbClr val="C0C0C0"/>
                  </a:outerShdw>
                </a:effectLst>
              </a:rPr>
              <a:t> IN YOUR GOAL SETTING PROCESS or </a:t>
            </a:r>
            <a:r>
              <a:rPr lang="en-US" altLang="en-US" sz="4000" dirty="0">
                <a:solidFill>
                  <a:srgbClr val="CC0000"/>
                </a:solidFill>
                <a:effectLst>
                  <a:outerShdw blurRad="38100" dist="38100" dir="2700000" algn="tl">
                    <a:srgbClr val="C0C0C0"/>
                  </a:outerShdw>
                </a:effectLst>
              </a:rPr>
              <a:t>IT HAS NO MEANING</a:t>
            </a:r>
            <a:r>
              <a:rPr lang="en-US" altLang="en-US" sz="4000" dirty="0">
                <a:solidFill>
                  <a:srgbClr val="000066"/>
                </a:solidFill>
                <a:effectLst>
                  <a:outerShdw blurRad="38100" dist="38100" dir="2700000" algn="tl">
                    <a:srgbClr val="C0C0C0"/>
                  </a:outerShdw>
                </a:effectLst>
              </a:rPr>
              <a:t>.</a:t>
            </a:r>
          </a:p>
        </p:txBody>
      </p:sp>
      <p:sp>
        <p:nvSpPr>
          <p:cNvPr id="4" name="Rectangle 3">
            <a:extLst>
              <a:ext uri="{FF2B5EF4-FFF2-40B4-BE49-F238E27FC236}">
                <a16:creationId xmlns:a16="http://schemas.microsoft.com/office/drawing/2014/main" id="{FD25E634-2A10-A423-147E-1AE572F3F78C}"/>
              </a:ext>
            </a:extLst>
          </p:cNvPr>
          <p:cNvSpPr/>
          <p:nvPr/>
        </p:nvSpPr>
        <p:spPr>
          <a:xfrm>
            <a:off x="1" y="410473"/>
            <a:ext cx="12192000" cy="388620"/>
          </a:xfrm>
          <a:prstGeom prst="rect">
            <a:avLst/>
          </a:prstGeom>
          <a:solidFill>
            <a:srgbClr val="CC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Arial Black" panose="020B0A04020102020204" pitchFamily="34" charset="0"/>
              </a:rPr>
              <a:t>5 - GOAL SETTING PROCESS</a:t>
            </a:r>
          </a:p>
        </p:txBody>
      </p:sp>
      <p:pic>
        <p:nvPicPr>
          <p:cNvPr id="12" name="Picture 11" descr="A picture containing text&#10;&#10;Description automatically generated">
            <a:extLst>
              <a:ext uri="{FF2B5EF4-FFF2-40B4-BE49-F238E27FC236}">
                <a16:creationId xmlns:a16="http://schemas.microsoft.com/office/drawing/2014/main" id="{1B0FA139-FBB8-90B4-723C-2E647C8B66A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5899" y="191889"/>
            <a:ext cx="1313351" cy="1070518"/>
          </a:xfrm>
          <a:prstGeom prst="rect">
            <a:avLst/>
          </a:prstGeom>
        </p:spPr>
      </p:pic>
      <p:sp>
        <p:nvSpPr>
          <p:cNvPr id="5" name="Date Placeholder 4">
            <a:extLst>
              <a:ext uri="{FF2B5EF4-FFF2-40B4-BE49-F238E27FC236}">
                <a16:creationId xmlns:a16="http://schemas.microsoft.com/office/drawing/2014/main" id="{4A46ADF4-143C-05CB-263C-B4E312EEDEF5}"/>
              </a:ext>
            </a:extLst>
          </p:cNvPr>
          <p:cNvSpPr>
            <a:spLocks noGrp="1"/>
          </p:cNvSpPr>
          <p:nvPr>
            <p:ph type="dt" sz="half" idx="10"/>
          </p:nvPr>
        </p:nvSpPr>
        <p:spPr/>
        <p:txBody>
          <a:bodyPr/>
          <a:lstStyle/>
          <a:p>
            <a:r>
              <a:rPr lang="en-US"/>
              <a:t>June 2022</a:t>
            </a:r>
          </a:p>
        </p:txBody>
      </p:sp>
      <p:sp>
        <p:nvSpPr>
          <p:cNvPr id="6" name="Slide Number Placeholder 5">
            <a:extLst>
              <a:ext uri="{FF2B5EF4-FFF2-40B4-BE49-F238E27FC236}">
                <a16:creationId xmlns:a16="http://schemas.microsoft.com/office/drawing/2014/main" id="{3455CA56-473A-F69F-FE22-9ABDD66E255D}"/>
              </a:ext>
            </a:extLst>
          </p:cNvPr>
          <p:cNvSpPr>
            <a:spLocks noGrp="1"/>
          </p:cNvSpPr>
          <p:nvPr>
            <p:ph type="sldNum" sz="quarter" idx="12"/>
          </p:nvPr>
        </p:nvSpPr>
        <p:spPr/>
        <p:txBody>
          <a:bodyPr/>
          <a:lstStyle/>
          <a:p>
            <a:fld id="{93E55EF9-A4B1-4FAA-99A0-0970FED03DAB}" type="slidenum">
              <a:rPr lang="en-US" smtClean="0"/>
              <a:t>27</a:t>
            </a:fld>
            <a:endParaRPr lang="en-US"/>
          </a:p>
        </p:txBody>
      </p:sp>
      <p:sp>
        <p:nvSpPr>
          <p:cNvPr id="8" name="Title 1">
            <a:extLst>
              <a:ext uri="{FF2B5EF4-FFF2-40B4-BE49-F238E27FC236}">
                <a16:creationId xmlns:a16="http://schemas.microsoft.com/office/drawing/2014/main" id="{9DA3C8AD-6CBC-F839-C738-1F1AB7918781}"/>
              </a:ext>
            </a:extLst>
          </p:cNvPr>
          <p:cNvSpPr txBox="1">
            <a:spLocks/>
          </p:cNvSpPr>
          <p:nvPr/>
        </p:nvSpPr>
        <p:spPr>
          <a:xfrm>
            <a:off x="2665844" y="805215"/>
            <a:ext cx="8479563" cy="351930"/>
          </a:xfrm>
          <a:prstGeom prst="rect">
            <a:avLst/>
          </a:prstGeom>
          <a:solidFill>
            <a:srgbClr val="002060"/>
          </a:solidFill>
        </p:spPr>
        <p:txBody>
          <a:bodyPr vert="horz" lIns="91440" tIns="45720" rIns="91440" bIns="45720" rtlCol="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Aft>
                <a:spcPts val="600"/>
              </a:spcAft>
            </a:pPr>
            <a:r>
              <a:rPr lang="en-US" sz="1800" b="1" i="1" dirty="0">
                <a:solidFill>
                  <a:srgbClr val="FFFFCC"/>
                </a:solidFill>
                <a:latin typeface="+mn-lt"/>
                <a:ea typeface="+mn-ea"/>
                <a:cs typeface="+mn-cs"/>
              </a:rPr>
              <a:t>Part C. STEPS IN THE GOAL-SETTING PROCESS</a:t>
            </a:r>
            <a:endParaRPr lang="en-US" sz="1800" i="1" dirty="0">
              <a:solidFill>
                <a:srgbClr val="FFFFCC"/>
              </a:solidFill>
              <a:latin typeface="+mn-lt"/>
              <a:ea typeface="+mn-ea"/>
              <a:cs typeface="+mn-cs"/>
            </a:endParaRPr>
          </a:p>
        </p:txBody>
      </p:sp>
      <p:sp>
        <p:nvSpPr>
          <p:cNvPr id="9" name="Title 1">
            <a:extLst>
              <a:ext uri="{FF2B5EF4-FFF2-40B4-BE49-F238E27FC236}">
                <a16:creationId xmlns:a16="http://schemas.microsoft.com/office/drawing/2014/main" id="{642E93FC-C010-9D45-4495-0504B90A22F3}"/>
              </a:ext>
            </a:extLst>
          </p:cNvPr>
          <p:cNvSpPr txBox="1">
            <a:spLocks/>
          </p:cNvSpPr>
          <p:nvPr/>
        </p:nvSpPr>
        <p:spPr>
          <a:xfrm>
            <a:off x="962574" y="1358970"/>
            <a:ext cx="9574797" cy="524079"/>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900" b="1" dirty="0">
                <a:solidFill>
                  <a:srgbClr val="CC0000"/>
                </a:solidFill>
                <a:latin typeface="Arial" panose="020B0604020202020204" pitchFamily="34" charset="0"/>
                <a:cs typeface="Arial" panose="020B0604020202020204" pitchFamily="34" charset="0"/>
              </a:rPr>
              <a:t>GOALS MUST HAVE MEANING FOR YOU…</a:t>
            </a:r>
          </a:p>
        </p:txBody>
      </p:sp>
    </p:spTree>
    <p:extLst>
      <p:ext uri="{BB962C8B-B14F-4D97-AF65-F5344CB8AC3E}">
        <p14:creationId xmlns:p14="http://schemas.microsoft.com/office/powerpoint/2010/main" val="4716712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9CAB63F-5538-261D-A900-EEC4E2E4B014}"/>
              </a:ext>
            </a:extLst>
          </p:cNvPr>
          <p:cNvSpPr>
            <a:spLocks noGrp="1"/>
          </p:cNvSpPr>
          <p:nvPr>
            <p:ph idx="1"/>
          </p:nvPr>
        </p:nvSpPr>
        <p:spPr>
          <a:xfrm>
            <a:off x="544286" y="1822285"/>
            <a:ext cx="11212285" cy="4211044"/>
          </a:xfrm>
        </p:spPr>
        <p:txBody>
          <a:bodyPr>
            <a:noAutofit/>
          </a:bodyPr>
          <a:lstStyle/>
          <a:p>
            <a:pPr>
              <a:lnSpc>
                <a:spcPct val="90000"/>
              </a:lnSpc>
              <a:buClr>
                <a:schemeClr val="tx1"/>
              </a:buClr>
              <a:buFont typeface="Wingdings" panose="05000000000000000000" pitchFamily="2" charset="2"/>
              <a:buNone/>
            </a:pPr>
            <a:r>
              <a:rPr lang="en-US" altLang="en-US" sz="3200" dirty="0">
                <a:solidFill>
                  <a:srgbClr val="000066"/>
                </a:solidFill>
                <a:effectLst>
                  <a:outerShdw blurRad="38100" dist="38100" dir="2700000" algn="tl">
                    <a:srgbClr val="C0C0C0"/>
                  </a:outerShdw>
                </a:effectLst>
              </a:rPr>
              <a:t>Keep in mind that this is a process one must go thru, and one cannot normally just spend a few minutes, and WAL-LA! My Goals are set…   </a:t>
            </a:r>
            <a:r>
              <a:rPr lang="en-US" altLang="en-US" sz="3200" b="1" dirty="0">
                <a:solidFill>
                  <a:srgbClr val="000066"/>
                </a:solidFill>
                <a:effectLst>
                  <a:outerShdw blurRad="38100" dist="38100" dir="2700000" algn="tl">
                    <a:srgbClr val="C0C0C0"/>
                  </a:outerShdw>
                </a:effectLst>
              </a:rPr>
              <a:t> </a:t>
            </a:r>
            <a:r>
              <a:rPr lang="en-US" altLang="en-US" sz="3200" b="1" dirty="0">
                <a:solidFill>
                  <a:srgbClr val="CC0000"/>
                </a:solidFill>
                <a:effectLst>
                  <a:outerShdw blurRad="38100" dist="38100" dir="2700000" algn="tl">
                    <a:srgbClr val="C0C0C0"/>
                  </a:outerShdw>
                </a:effectLst>
              </a:rPr>
              <a:t>NO THEY’RE NOT!</a:t>
            </a:r>
            <a:r>
              <a:rPr lang="en-US" altLang="en-US" sz="3200" dirty="0">
                <a:solidFill>
                  <a:srgbClr val="000066"/>
                </a:solidFill>
                <a:effectLst>
                  <a:outerShdw blurRad="38100" dist="38100" dir="2700000" algn="tl">
                    <a:srgbClr val="C0C0C0"/>
                  </a:outerShdw>
                </a:effectLst>
              </a:rPr>
              <a:t> </a:t>
            </a:r>
          </a:p>
          <a:p>
            <a:pPr>
              <a:lnSpc>
                <a:spcPct val="90000"/>
              </a:lnSpc>
              <a:buClr>
                <a:schemeClr val="tx1"/>
              </a:buClr>
              <a:buFont typeface="Wingdings" panose="05000000000000000000" pitchFamily="2" charset="2"/>
              <a:buNone/>
            </a:pPr>
            <a:endParaRPr lang="en-US" altLang="en-US" sz="3200" dirty="0">
              <a:solidFill>
                <a:srgbClr val="000066"/>
              </a:solidFill>
              <a:effectLst>
                <a:outerShdw blurRad="38100" dist="38100" dir="2700000" algn="tl">
                  <a:srgbClr val="C0C0C0"/>
                </a:outerShdw>
              </a:effectLst>
            </a:endParaRPr>
          </a:p>
          <a:p>
            <a:pPr>
              <a:lnSpc>
                <a:spcPct val="90000"/>
              </a:lnSpc>
              <a:buClr>
                <a:schemeClr val="tx1"/>
              </a:buClr>
              <a:buFont typeface="Wingdings" panose="05000000000000000000" pitchFamily="2" charset="2"/>
              <a:buNone/>
            </a:pPr>
            <a:r>
              <a:rPr lang="en-US" altLang="en-US" sz="3200" dirty="0">
                <a:solidFill>
                  <a:srgbClr val="000066"/>
                </a:solidFill>
                <a:effectLst>
                  <a:outerShdw blurRad="38100" dist="38100" dir="2700000" algn="tl">
                    <a:srgbClr val="C0C0C0"/>
                  </a:outerShdw>
                </a:effectLst>
              </a:rPr>
              <a:t>   Remember, </a:t>
            </a:r>
            <a:r>
              <a:rPr lang="en-US" altLang="en-US" sz="3200" b="1" dirty="0">
                <a:solidFill>
                  <a:srgbClr val="000066"/>
                </a:solidFill>
                <a:effectLst>
                  <a:outerShdw blurRad="38100" dist="38100" dir="2700000" algn="tl">
                    <a:srgbClr val="C0C0C0"/>
                  </a:outerShdw>
                </a:effectLst>
              </a:rPr>
              <a:t>if they have no meaning for you</a:t>
            </a:r>
            <a:r>
              <a:rPr lang="en-US" altLang="en-US" sz="3200" dirty="0">
                <a:solidFill>
                  <a:srgbClr val="000066"/>
                </a:solidFill>
                <a:effectLst>
                  <a:outerShdw blurRad="38100" dist="38100" dir="2700000" algn="tl">
                    <a:srgbClr val="C0C0C0"/>
                  </a:outerShdw>
                </a:effectLst>
              </a:rPr>
              <a:t>, they are </a:t>
            </a:r>
            <a:r>
              <a:rPr lang="en-US" altLang="en-US" sz="3200" b="1" dirty="0">
                <a:solidFill>
                  <a:srgbClr val="CC0000"/>
                </a:solidFill>
                <a:effectLst>
                  <a:outerShdw blurRad="38100" dist="38100" dir="2700000" algn="tl">
                    <a:srgbClr val="C0C0C0"/>
                  </a:outerShdw>
                </a:effectLst>
              </a:rPr>
              <a:t>not a realistic goal</a:t>
            </a:r>
            <a:r>
              <a:rPr lang="en-US" altLang="en-US" sz="3200" dirty="0">
                <a:solidFill>
                  <a:srgbClr val="000066"/>
                </a:solidFill>
                <a:effectLst>
                  <a:outerShdw blurRad="38100" dist="38100" dir="2700000" algn="tl">
                    <a:srgbClr val="C0C0C0"/>
                  </a:outerShdw>
                </a:effectLst>
              </a:rPr>
              <a:t>.</a:t>
            </a:r>
          </a:p>
          <a:p>
            <a:pPr>
              <a:lnSpc>
                <a:spcPct val="90000"/>
              </a:lnSpc>
              <a:buClr>
                <a:schemeClr val="tx1"/>
              </a:buClr>
              <a:buFont typeface="Wingdings" panose="05000000000000000000" pitchFamily="2" charset="2"/>
              <a:buNone/>
            </a:pPr>
            <a:endParaRPr lang="en-US" altLang="en-US" sz="3200" dirty="0">
              <a:solidFill>
                <a:srgbClr val="000066"/>
              </a:solidFill>
              <a:effectLst>
                <a:outerShdw blurRad="38100" dist="38100" dir="2700000" algn="tl">
                  <a:srgbClr val="C0C0C0"/>
                </a:outerShdw>
              </a:effectLst>
            </a:endParaRPr>
          </a:p>
          <a:p>
            <a:pPr>
              <a:lnSpc>
                <a:spcPct val="90000"/>
              </a:lnSpc>
              <a:buClr>
                <a:schemeClr val="tx1"/>
              </a:buClr>
              <a:buFont typeface="Wingdings" panose="05000000000000000000" pitchFamily="2" charset="2"/>
              <a:buNone/>
            </a:pPr>
            <a:r>
              <a:rPr lang="en-US" altLang="en-US" sz="3200" dirty="0">
                <a:solidFill>
                  <a:srgbClr val="000066"/>
                </a:solidFill>
                <a:effectLst>
                  <a:outerShdw blurRad="38100" dist="38100" dir="2700000" algn="tl">
                    <a:srgbClr val="C0C0C0"/>
                  </a:outerShdw>
                </a:effectLst>
              </a:rPr>
              <a:t>  There needs to be </a:t>
            </a:r>
            <a:r>
              <a:rPr lang="en-US" altLang="en-US" sz="3200" b="1" dirty="0">
                <a:solidFill>
                  <a:srgbClr val="000066"/>
                </a:solidFill>
                <a:effectLst>
                  <a:outerShdw blurRad="38100" dist="38100" dir="2700000" algn="tl">
                    <a:srgbClr val="C0C0C0"/>
                  </a:outerShdw>
                </a:effectLst>
              </a:rPr>
              <a:t>some serious thought process</a:t>
            </a:r>
            <a:r>
              <a:rPr lang="en-US" altLang="en-US" sz="3200" dirty="0">
                <a:solidFill>
                  <a:srgbClr val="000066"/>
                </a:solidFill>
                <a:effectLst>
                  <a:outerShdw blurRad="38100" dist="38100" dir="2700000" algn="tl">
                    <a:srgbClr val="C0C0C0"/>
                  </a:outerShdw>
                </a:effectLst>
              </a:rPr>
              <a:t> put into it.</a:t>
            </a:r>
          </a:p>
          <a:p>
            <a:pPr>
              <a:lnSpc>
                <a:spcPct val="80000"/>
              </a:lnSpc>
              <a:buClr>
                <a:schemeClr val="tx1"/>
              </a:buClr>
              <a:buFont typeface="Wingdings" panose="05000000000000000000" pitchFamily="2" charset="2"/>
              <a:buNone/>
            </a:pPr>
            <a:endParaRPr lang="en-US" altLang="en-US" sz="4000" dirty="0">
              <a:solidFill>
                <a:srgbClr val="000066"/>
              </a:solidFill>
              <a:effectLst>
                <a:outerShdw blurRad="38100" dist="38100" dir="2700000" algn="tl">
                  <a:srgbClr val="C0C0C0"/>
                </a:outerShdw>
              </a:effectLst>
            </a:endParaRPr>
          </a:p>
        </p:txBody>
      </p:sp>
      <p:sp>
        <p:nvSpPr>
          <p:cNvPr id="4" name="Rectangle 3">
            <a:extLst>
              <a:ext uri="{FF2B5EF4-FFF2-40B4-BE49-F238E27FC236}">
                <a16:creationId xmlns:a16="http://schemas.microsoft.com/office/drawing/2014/main" id="{FD25E634-2A10-A423-147E-1AE572F3F78C}"/>
              </a:ext>
            </a:extLst>
          </p:cNvPr>
          <p:cNvSpPr/>
          <p:nvPr/>
        </p:nvSpPr>
        <p:spPr>
          <a:xfrm>
            <a:off x="1" y="410473"/>
            <a:ext cx="12192000" cy="388620"/>
          </a:xfrm>
          <a:prstGeom prst="rect">
            <a:avLst/>
          </a:prstGeom>
          <a:solidFill>
            <a:srgbClr val="CC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Arial Black" panose="020B0A04020102020204" pitchFamily="34" charset="0"/>
              </a:rPr>
              <a:t>5 - GOAL SETTING PROCESS</a:t>
            </a:r>
          </a:p>
        </p:txBody>
      </p:sp>
      <p:pic>
        <p:nvPicPr>
          <p:cNvPr id="12" name="Picture 11" descr="A picture containing text&#10;&#10;Description automatically generated">
            <a:extLst>
              <a:ext uri="{FF2B5EF4-FFF2-40B4-BE49-F238E27FC236}">
                <a16:creationId xmlns:a16="http://schemas.microsoft.com/office/drawing/2014/main" id="{1B0FA139-FBB8-90B4-723C-2E647C8B66A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5899" y="191889"/>
            <a:ext cx="1313351" cy="1070518"/>
          </a:xfrm>
          <a:prstGeom prst="rect">
            <a:avLst/>
          </a:prstGeom>
        </p:spPr>
      </p:pic>
      <p:sp>
        <p:nvSpPr>
          <p:cNvPr id="5" name="Date Placeholder 4">
            <a:extLst>
              <a:ext uri="{FF2B5EF4-FFF2-40B4-BE49-F238E27FC236}">
                <a16:creationId xmlns:a16="http://schemas.microsoft.com/office/drawing/2014/main" id="{4A46ADF4-143C-05CB-263C-B4E312EEDEF5}"/>
              </a:ext>
            </a:extLst>
          </p:cNvPr>
          <p:cNvSpPr>
            <a:spLocks noGrp="1"/>
          </p:cNvSpPr>
          <p:nvPr>
            <p:ph type="dt" sz="half" idx="10"/>
          </p:nvPr>
        </p:nvSpPr>
        <p:spPr/>
        <p:txBody>
          <a:bodyPr/>
          <a:lstStyle/>
          <a:p>
            <a:r>
              <a:rPr lang="en-US"/>
              <a:t>June 2022</a:t>
            </a:r>
          </a:p>
        </p:txBody>
      </p:sp>
      <p:sp>
        <p:nvSpPr>
          <p:cNvPr id="6" name="Slide Number Placeholder 5">
            <a:extLst>
              <a:ext uri="{FF2B5EF4-FFF2-40B4-BE49-F238E27FC236}">
                <a16:creationId xmlns:a16="http://schemas.microsoft.com/office/drawing/2014/main" id="{3455CA56-473A-F69F-FE22-9ABDD66E255D}"/>
              </a:ext>
            </a:extLst>
          </p:cNvPr>
          <p:cNvSpPr>
            <a:spLocks noGrp="1"/>
          </p:cNvSpPr>
          <p:nvPr>
            <p:ph type="sldNum" sz="quarter" idx="12"/>
          </p:nvPr>
        </p:nvSpPr>
        <p:spPr/>
        <p:txBody>
          <a:bodyPr/>
          <a:lstStyle/>
          <a:p>
            <a:fld id="{93E55EF9-A4B1-4FAA-99A0-0970FED03DAB}" type="slidenum">
              <a:rPr lang="en-US" smtClean="0"/>
              <a:t>28</a:t>
            </a:fld>
            <a:endParaRPr lang="en-US"/>
          </a:p>
        </p:txBody>
      </p:sp>
      <p:sp>
        <p:nvSpPr>
          <p:cNvPr id="9" name="Title 1">
            <a:extLst>
              <a:ext uri="{FF2B5EF4-FFF2-40B4-BE49-F238E27FC236}">
                <a16:creationId xmlns:a16="http://schemas.microsoft.com/office/drawing/2014/main" id="{642E93FC-C010-9D45-4495-0504B90A22F3}"/>
              </a:ext>
            </a:extLst>
          </p:cNvPr>
          <p:cNvSpPr txBox="1">
            <a:spLocks/>
          </p:cNvSpPr>
          <p:nvPr/>
        </p:nvSpPr>
        <p:spPr>
          <a:xfrm>
            <a:off x="838200" y="1225801"/>
            <a:ext cx="9574797" cy="524079"/>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900" b="1" dirty="0">
                <a:solidFill>
                  <a:srgbClr val="CC0000"/>
                </a:solidFill>
                <a:latin typeface="Arial" panose="020B0604020202020204" pitchFamily="34" charset="0"/>
                <a:cs typeface="Arial" panose="020B0604020202020204" pitchFamily="34" charset="0"/>
              </a:rPr>
              <a:t>GOALS MUST HAVE MEANING FOR YOU…</a:t>
            </a:r>
          </a:p>
        </p:txBody>
      </p:sp>
      <p:sp>
        <p:nvSpPr>
          <p:cNvPr id="10" name="Title 1">
            <a:extLst>
              <a:ext uri="{FF2B5EF4-FFF2-40B4-BE49-F238E27FC236}">
                <a16:creationId xmlns:a16="http://schemas.microsoft.com/office/drawing/2014/main" id="{2AFEF887-2175-70D3-3AE3-4AA48FE032C4}"/>
              </a:ext>
            </a:extLst>
          </p:cNvPr>
          <p:cNvSpPr txBox="1">
            <a:spLocks/>
          </p:cNvSpPr>
          <p:nvPr/>
        </p:nvSpPr>
        <p:spPr>
          <a:xfrm>
            <a:off x="2665844" y="805215"/>
            <a:ext cx="8479563" cy="351930"/>
          </a:xfrm>
          <a:prstGeom prst="rect">
            <a:avLst/>
          </a:prstGeom>
          <a:solidFill>
            <a:srgbClr val="002060"/>
          </a:solidFill>
        </p:spPr>
        <p:txBody>
          <a:bodyPr vert="horz" lIns="91440" tIns="45720" rIns="91440" bIns="45720" rtlCol="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Aft>
                <a:spcPts val="600"/>
              </a:spcAft>
            </a:pPr>
            <a:r>
              <a:rPr lang="en-US" sz="1800" b="1" i="1" dirty="0">
                <a:solidFill>
                  <a:srgbClr val="FFFFCC"/>
                </a:solidFill>
                <a:latin typeface="+mn-lt"/>
                <a:ea typeface="+mn-ea"/>
                <a:cs typeface="+mn-cs"/>
              </a:rPr>
              <a:t>Part C. STEPS IN THE GOAL-SETTING PROCESS</a:t>
            </a:r>
            <a:endParaRPr lang="en-US" sz="1800" i="1" dirty="0">
              <a:solidFill>
                <a:srgbClr val="FFFFCC"/>
              </a:solidFill>
              <a:latin typeface="+mn-lt"/>
              <a:ea typeface="+mn-ea"/>
              <a:cs typeface="+mn-cs"/>
            </a:endParaRPr>
          </a:p>
        </p:txBody>
      </p:sp>
    </p:spTree>
    <p:extLst>
      <p:ext uri="{BB962C8B-B14F-4D97-AF65-F5344CB8AC3E}">
        <p14:creationId xmlns:p14="http://schemas.microsoft.com/office/powerpoint/2010/main" val="303402946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9CAB63F-5538-261D-A900-EEC4E2E4B014}"/>
              </a:ext>
            </a:extLst>
          </p:cNvPr>
          <p:cNvSpPr>
            <a:spLocks noGrp="1"/>
          </p:cNvSpPr>
          <p:nvPr>
            <p:ph idx="1"/>
          </p:nvPr>
        </p:nvSpPr>
        <p:spPr>
          <a:xfrm>
            <a:off x="674915" y="2058962"/>
            <a:ext cx="11212285" cy="3809915"/>
          </a:xfrm>
        </p:spPr>
        <p:txBody>
          <a:bodyPr>
            <a:noAutofit/>
          </a:bodyPr>
          <a:lstStyle/>
          <a:p>
            <a:pPr>
              <a:buClr>
                <a:schemeClr val="tx1"/>
              </a:buClr>
              <a:buFont typeface="Wingdings" panose="05000000000000000000" pitchFamily="2" charset="2"/>
              <a:buNone/>
            </a:pPr>
            <a:r>
              <a:rPr lang="en-US" altLang="en-US" sz="4000" dirty="0">
                <a:solidFill>
                  <a:srgbClr val="000066"/>
                </a:solidFill>
                <a:effectLst>
                  <a:outerShdw blurRad="38100" dist="38100" dir="2700000" algn="tl">
                    <a:srgbClr val="C0C0C0"/>
                  </a:outerShdw>
                </a:effectLst>
              </a:rPr>
              <a:t>These steps may take all day or a few days, but </a:t>
            </a:r>
            <a:r>
              <a:rPr lang="en-US" altLang="en-US" sz="4000" b="1" dirty="0">
                <a:solidFill>
                  <a:srgbClr val="000066"/>
                </a:solidFill>
                <a:effectLst>
                  <a:outerShdw blurRad="38100" dist="38100" dir="2700000" algn="tl">
                    <a:srgbClr val="C0C0C0"/>
                  </a:outerShdw>
                </a:effectLst>
              </a:rPr>
              <a:t>they will take some time</a:t>
            </a:r>
            <a:r>
              <a:rPr lang="en-US" altLang="en-US" sz="4000" dirty="0">
                <a:solidFill>
                  <a:srgbClr val="000066"/>
                </a:solidFill>
                <a:effectLst>
                  <a:outerShdw blurRad="38100" dist="38100" dir="2700000" algn="tl">
                    <a:srgbClr val="C0C0C0"/>
                  </a:outerShdw>
                </a:effectLst>
              </a:rPr>
              <a:t> other then just a few minutes. </a:t>
            </a:r>
          </a:p>
          <a:p>
            <a:pPr>
              <a:buClr>
                <a:schemeClr val="tx1"/>
              </a:buClr>
              <a:buFont typeface="Wingdings" panose="05000000000000000000" pitchFamily="2" charset="2"/>
              <a:buNone/>
            </a:pPr>
            <a:endParaRPr lang="en-US" altLang="en-US" sz="1400" dirty="0">
              <a:solidFill>
                <a:srgbClr val="000066"/>
              </a:solidFill>
              <a:effectLst>
                <a:outerShdw blurRad="38100" dist="38100" dir="2700000" algn="tl">
                  <a:srgbClr val="C0C0C0"/>
                </a:outerShdw>
              </a:effectLst>
            </a:endParaRPr>
          </a:p>
          <a:p>
            <a:pPr>
              <a:buClr>
                <a:schemeClr val="tx1"/>
              </a:buClr>
              <a:buFont typeface="Wingdings" panose="05000000000000000000" pitchFamily="2" charset="2"/>
              <a:buNone/>
            </a:pPr>
            <a:r>
              <a:rPr lang="en-US" altLang="en-US" sz="4000" dirty="0">
                <a:solidFill>
                  <a:srgbClr val="000066"/>
                </a:solidFill>
                <a:effectLst>
                  <a:outerShdw blurRad="38100" dist="38100" dir="2700000" algn="tl">
                    <a:srgbClr val="C0C0C0"/>
                  </a:outerShdw>
                </a:effectLst>
              </a:rPr>
              <a:t>  In this workshop, we will get you started, but </a:t>
            </a:r>
            <a:r>
              <a:rPr lang="en-US" altLang="en-US" sz="4000" b="1" dirty="0">
                <a:solidFill>
                  <a:srgbClr val="000066"/>
                </a:solidFill>
                <a:effectLst>
                  <a:outerShdw blurRad="38100" dist="38100" dir="2700000" algn="tl">
                    <a:srgbClr val="C0C0C0"/>
                  </a:outerShdw>
                </a:effectLst>
              </a:rPr>
              <a:t>you need to spend in the next few day(s)</a:t>
            </a:r>
            <a:r>
              <a:rPr lang="en-US" altLang="en-US" sz="4000" dirty="0">
                <a:solidFill>
                  <a:srgbClr val="000066"/>
                </a:solidFill>
                <a:effectLst>
                  <a:outerShdw blurRad="38100" dist="38100" dir="2700000" algn="tl">
                    <a:srgbClr val="C0C0C0"/>
                  </a:outerShdw>
                </a:effectLst>
              </a:rPr>
              <a:t> or so to finish up.</a:t>
            </a:r>
          </a:p>
          <a:p>
            <a:pPr>
              <a:buClr>
                <a:schemeClr val="tx1"/>
              </a:buClr>
              <a:buFont typeface="Wingdings" panose="05000000000000000000" pitchFamily="2" charset="2"/>
              <a:buNone/>
            </a:pPr>
            <a:r>
              <a:rPr lang="en-US" altLang="en-US" sz="4000" dirty="0">
                <a:solidFill>
                  <a:srgbClr val="000066"/>
                </a:solidFill>
                <a:effectLst>
                  <a:outerShdw blurRad="38100" dist="38100" dir="2700000" algn="tl">
                    <a:srgbClr val="C0C0C0"/>
                  </a:outerShdw>
                </a:effectLst>
              </a:rPr>
              <a:t>  </a:t>
            </a:r>
          </a:p>
        </p:txBody>
      </p:sp>
      <p:sp>
        <p:nvSpPr>
          <p:cNvPr id="4" name="Rectangle 3">
            <a:extLst>
              <a:ext uri="{FF2B5EF4-FFF2-40B4-BE49-F238E27FC236}">
                <a16:creationId xmlns:a16="http://schemas.microsoft.com/office/drawing/2014/main" id="{FD25E634-2A10-A423-147E-1AE572F3F78C}"/>
              </a:ext>
            </a:extLst>
          </p:cNvPr>
          <p:cNvSpPr/>
          <p:nvPr/>
        </p:nvSpPr>
        <p:spPr>
          <a:xfrm>
            <a:off x="1" y="410473"/>
            <a:ext cx="12192000" cy="388620"/>
          </a:xfrm>
          <a:prstGeom prst="rect">
            <a:avLst/>
          </a:prstGeom>
          <a:solidFill>
            <a:srgbClr val="CC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Arial Black" panose="020B0A04020102020204" pitchFamily="34" charset="0"/>
              </a:rPr>
              <a:t>5 - GOAL SETTING PROCESS</a:t>
            </a:r>
          </a:p>
        </p:txBody>
      </p:sp>
      <p:pic>
        <p:nvPicPr>
          <p:cNvPr id="12" name="Picture 11" descr="A picture containing text&#10;&#10;Description automatically generated">
            <a:extLst>
              <a:ext uri="{FF2B5EF4-FFF2-40B4-BE49-F238E27FC236}">
                <a16:creationId xmlns:a16="http://schemas.microsoft.com/office/drawing/2014/main" id="{1B0FA139-FBB8-90B4-723C-2E647C8B66A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5899" y="191889"/>
            <a:ext cx="1313351" cy="1070518"/>
          </a:xfrm>
          <a:prstGeom prst="rect">
            <a:avLst/>
          </a:prstGeom>
        </p:spPr>
      </p:pic>
      <p:sp>
        <p:nvSpPr>
          <p:cNvPr id="5" name="Date Placeholder 4">
            <a:extLst>
              <a:ext uri="{FF2B5EF4-FFF2-40B4-BE49-F238E27FC236}">
                <a16:creationId xmlns:a16="http://schemas.microsoft.com/office/drawing/2014/main" id="{4A46ADF4-143C-05CB-263C-B4E312EEDEF5}"/>
              </a:ext>
            </a:extLst>
          </p:cNvPr>
          <p:cNvSpPr>
            <a:spLocks noGrp="1"/>
          </p:cNvSpPr>
          <p:nvPr>
            <p:ph type="dt" sz="half" idx="10"/>
          </p:nvPr>
        </p:nvSpPr>
        <p:spPr/>
        <p:txBody>
          <a:bodyPr/>
          <a:lstStyle/>
          <a:p>
            <a:r>
              <a:rPr lang="en-US"/>
              <a:t>June 2022</a:t>
            </a:r>
          </a:p>
        </p:txBody>
      </p:sp>
      <p:sp>
        <p:nvSpPr>
          <p:cNvPr id="6" name="Slide Number Placeholder 5">
            <a:extLst>
              <a:ext uri="{FF2B5EF4-FFF2-40B4-BE49-F238E27FC236}">
                <a16:creationId xmlns:a16="http://schemas.microsoft.com/office/drawing/2014/main" id="{3455CA56-473A-F69F-FE22-9ABDD66E255D}"/>
              </a:ext>
            </a:extLst>
          </p:cNvPr>
          <p:cNvSpPr>
            <a:spLocks noGrp="1"/>
          </p:cNvSpPr>
          <p:nvPr>
            <p:ph type="sldNum" sz="quarter" idx="12"/>
          </p:nvPr>
        </p:nvSpPr>
        <p:spPr/>
        <p:txBody>
          <a:bodyPr/>
          <a:lstStyle/>
          <a:p>
            <a:fld id="{93E55EF9-A4B1-4FAA-99A0-0970FED03DAB}" type="slidenum">
              <a:rPr lang="en-US" smtClean="0"/>
              <a:t>29</a:t>
            </a:fld>
            <a:endParaRPr lang="en-US"/>
          </a:p>
        </p:txBody>
      </p:sp>
      <p:sp>
        <p:nvSpPr>
          <p:cNvPr id="9" name="Title 1">
            <a:extLst>
              <a:ext uri="{FF2B5EF4-FFF2-40B4-BE49-F238E27FC236}">
                <a16:creationId xmlns:a16="http://schemas.microsoft.com/office/drawing/2014/main" id="{642E93FC-C010-9D45-4495-0504B90A22F3}"/>
              </a:ext>
            </a:extLst>
          </p:cNvPr>
          <p:cNvSpPr txBox="1">
            <a:spLocks/>
          </p:cNvSpPr>
          <p:nvPr/>
        </p:nvSpPr>
        <p:spPr>
          <a:xfrm>
            <a:off x="838200" y="1225801"/>
            <a:ext cx="9574797" cy="524079"/>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900" b="1" dirty="0">
                <a:solidFill>
                  <a:srgbClr val="CC0000"/>
                </a:solidFill>
                <a:latin typeface="Arial" panose="020B0604020202020204" pitchFamily="34" charset="0"/>
                <a:cs typeface="Arial" panose="020B0604020202020204" pitchFamily="34" charset="0"/>
              </a:rPr>
              <a:t>GOAL-SETTING WILL TAKE SOME TIME…</a:t>
            </a:r>
          </a:p>
        </p:txBody>
      </p:sp>
      <p:sp>
        <p:nvSpPr>
          <p:cNvPr id="10" name="Title 1">
            <a:extLst>
              <a:ext uri="{FF2B5EF4-FFF2-40B4-BE49-F238E27FC236}">
                <a16:creationId xmlns:a16="http://schemas.microsoft.com/office/drawing/2014/main" id="{2AFEF887-2175-70D3-3AE3-4AA48FE032C4}"/>
              </a:ext>
            </a:extLst>
          </p:cNvPr>
          <p:cNvSpPr txBox="1">
            <a:spLocks/>
          </p:cNvSpPr>
          <p:nvPr/>
        </p:nvSpPr>
        <p:spPr>
          <a:xfrm>
            <a:off x="2665844" y="805215"/>
            <a:ext cx="8479563" cy="351930"/>
          </a:xfrm>
          <a:prstGeom prst="rect">
            <a:avLst/>
          </a:prstGeom>
          <a:solidFill>
            <a:srgbClr val="002060"/>
          </a:solidFill>
        </p:spPr>
        <p:txBody>
          <a:bodyPr vert="horz" lIns="91440" tIns="45720" rIns="91440" bIns="45720" rtlCol="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Aft>
                <a:spcPts val="600"/>
              </a:spcAft>
            </a:pPr>
            <a:r>
              <a:rPr lang="en-US" sz="1800" b="1" i="1" dirty="0">
                <a:solidFill>
                  <a:srgbClr val="FFFFCC"/>
                </a:solidFill>
                <a:latin typeface="+mn-lt"/>
                <a:ea typeface="+mn-ea"/>
                <a:cs typeface="+mn-cs"/>
              </a:rPr>
              <a:t>Part C. STEPS IN THE GOAL-SETTING PROCESS</a:t>
            </a:r>
            <a:endParaRPr lang="en-US" sz="1800" i="1" dirty="0">
              <a:solidFill>
                <a:srgbClr val="FFFFCC"/>
              </a:solidFill>
              <a:latin typeface="+mn-lt"/>
              <a:ea typeface="+mn-ea"/>
              <a:cs typeface="+mn-cs"/>
            </a:endParaRPr>
          </a:p>
        </p:txBody>
      </p:sp>
    </p:spTree>
    <p:extLst>
      <p:ext uri="{BB962C8B-B14F-4D97-AF65-F5344CB8AC3E}">
        <p14:creationId xmlns:p14="http://schemas.microsoft.com/office/powerpoint/2010/main" val="1083370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28803E-8BD9-3AE6-613C-24B800D6FEB4}"/>
              </a:ext>
            </a:extLst>
          </p:cNvPr>
          <p:cNvSpPr>
            <a:spLocks noGrp="1"/>
          </p:cNvSpPr>
          <p:nvPr>
            <p:ph type="title"/>
          </p:nvPr>
        </p:nvSpPr>
        <p:spPr>
          <a:xfrm>
            <a:off x="838200" y="1251985"/>
            <a:ext cx="4385310" cy="727627"/>
          </a:xfrm>
        </p:spPr>
        <p:txBody>
          <a:bodyPr>
            <a:normAutofit/>
          </a:bodyPr>
          <a:lstStyle/>
          <a:p>
            <a:r>
              <a:rPr lang="en-US" sz="3200" dirty="0">
                <a:solidFill>
                  <a:srgbClr val="002060"/>
                </a:solidFill>
                <a:latin typeface="Sitka Text Semibold" pitchFamily="2" charset="0"/>
              </a:rPr>
              <a:t>Class Subjects:</a:t>
            </a:r>
          </a:p>
        </p:txBody>
      </p:sp>
      <p:sp>
        <p:nvSpPr>
          <p:cNvPr id="3" name="Content Placeholder 2">
            <a:extLst>
              <a:ext uri="{FF2B5EF4-FFF2-40B4-BE49-F238E27FC236}">
                <a16:creationId xmlns:a16="http://schemas.microsoft.com/office/drawing/2014/main" id="{29CAB63F-5538-261D-A900-EEC4E2E4B014}"/>
              </a:ext>
            </a:extLst>
          </p:cNvPr>
          <p:cNvSpPr>
            <a:spLocks noGrp="1"/>
          </p:cNvSpPr>
          <p:nvPr>
            <p:ph idx="1"/>
          </p:nvPr>
        </p:nvSpPr>
        <p:spPr>
          <a:xfrm>
            <a:off x="838199" y="1979613"/>
            <a:ext cx="7117081" cy="4386897"/>
          </a:xfrm>
        </p:spPr>
        <p:txBody>
          <a:bodyPr>
            <a:normAutofit fontScale="92500" lnSpcReduction="20000"/>
          </a:bodyPr>
          <a:lstStyle/>
          <a:p>
            <a:pPr marL="514350" indent="-514350">
              <a:buFont typeface="+mj-lt"/>
              <a:buAutoNum type="alphaUcPeriod"/>
            </a:pPr>
            <a:r>
              <a:rPr lang="en-US" dirty="0"/>
              <a:t>Importance of Goal Setting</a:t>
            </a:r>
          </a:p>
          <a:p>
            <a:pPr marL="514350" indent="-514350">
              <a:buFont typeface="+mj-lt"/>
              <a:buAutoNum type="alphaUcPeriod"/>
            </a:pPr>
            <a:r>
              <a:rPr lang="en-US" dirty="0"/>
              <a:t>Major Types of Goals</a:t>
            </a:r>
          </a:p>
          <a:p>
            <a:pPr marL="514350" indent="-514350">
              <a:buFont typeface="+mj-lt"/>
              <a:buAutoNum type="alphaUcPeriod"/>
            </a:pPr>
            <a:r>
              <a:rPr lang="en-US" dirty="0"/>
              <a:t>Steps of the Goal Setting Process</a:t>
            </a:r>
          </a:p>
          <a:p>
            <a:pPr marL="971550" lvl="1" indent="-514350">
              <a:buFont typeface="+mj-lt"/>
              <a:buAutoNum type="alphaUcPeriod"/>
            </a:pPr>
            <a:r>
              <a:rPr lang="en-US" dirty="0"/>
              <a:t>Review Goal Setting Questions</a:t>
            </a:r>
          </a:p>
          <a:p>
            <a:pPr marL="971550" lvl="1" indent="-514350">
              <a:buFont typeface="+mj-lt"/>
              <a:buAutoNum type="alphaUcPeriod"/>
            </a:pPr>
            <a:r>
              <a:rPr lang="en-US" dirty="0"/>
              <a:t>Summarize ‘Question’s by Category</a:t>
            </a:r>
          </a:p>
          <a:p>
            <a:pPr marL="971550" lvl="1" indent="-514350">
              <a:buFont typeface="+mj-lt"/>
              <a:buAutoNum type="alphaUcPeriod"/>
            </a:pPr>
            <a:r>
              <a:rPr lang="en-US" dirty="0"/>
              <a:t>List Initial Goals, thoughts that come to mind.</a:t>
            </a:r>
          </a:p>
          <a:p>
            <a:pPr marL="971550" lvl="1" indent="-514350">
              <a:buFont typeface="+mj-lt"/>
              <a:buAutoNum type="alphaUcPeriod"/>
            </a:pPr>
            <a:r>
              <a:rPr lang="en-US" dirty="0"/>
              <a:t>Prepare initial Goal list by Category</a:t>
            </a:r>
          </a:p>
          <a:p>
            <a:pPr marL="971550" lvl="1" indent="-514350">
              <a:buFont typeface="+mj-lt"/>
              <a:buAutoNum type="alphaUcPeriod"/>
            </a:pPr>
            <a:r>
              <a:rPr lang="en-US" dirty="0"/>
              <a:t>Determine Reasons</a:t>
            </a:r>
          </a:p>
          <a:p>
            <a:pPr marL="971550" lvl="1" indent="-514350">
              <a:buFont typeface="+mj-lt"/>
              <a:buAutoNum type="alphaUcPeriod"/>
            </a:pPr>
            <a:r>
              <a:rPr lang="en-US" dirty="0"/>
              <a:t>Analysis conflicting Goals</a:t>
            </a:r>
          </a:p>
          <a:p>
            <a:pPr marL="971550" lvl="1" indent="-514350">
              <a:buFont typeface="+mj-lt"/>
              <a:buAutoNum type="alphaUcPeriod"/>
            </a:pPr>
            <a:r>
              <a:rPr lang="en-US" dirty="0"/>
              <a:t>Finalize your Goals</a:t>
            </a:r>
          </a:p>
          <a:p>
            <a:pPr marL="971550" lvl="1" indent="-514350">
              <a:buFont typeface="+mj-lt"/>
              <a:buAutoNum type="alphaUcPeriod"/>
            </a:pPr>
            <a:r>
              <a:rPr lang="en-US" dirty="0"/>
              <a:t>Write down your Goals</a:t>
            </a:r>
          </a:p>
          <a:p>
            <a:pPr marL="514350" indent="-514350">
              <a:buFont typeface="+mj-lt"/>
              <a:buAutoNum type="alphaUcPeriod"/>
            </a:pPr>
            <a:r>
              <a:rPr lang="en-US" dirty="0"/>
              <a:t>My Personal Plan (Attachment – Book)</a:t>
            </a:r>
          </a:p>
        </p:txBody>
      </p:sp>
      <p:sp>
        <p:nvSpPr>
          <p:cNvPr id="4" name="Rectangle 3">
            <a:extLst>
              <a:ext uri="{FF2B5EF4-FFF2-40B4-BE49-F238E27FC236}">
                <a16:creationId xmlns:a16="http://schemas.microsoft.com/office/drawing/2014/main" id="{FD25E634-2A10-A423-147E-1AE572F3F78C}"/>
              </a:ext>
            </a:extLst>
          </p:cNvPr>
          <p:cNvSpPr/>
          <p:nvPr/>
        </p:nvSpPr>
        <p:spPr>
          <a:xfrm>
            <a:off x="1" y="410473"/>
            <a:ext cx="12192000" cy="388620"/>
          </a:xfrm>
          <a:prstGeom prst="rect">
            <a:avLst/>
          </a:prstGeom>
          <a:solidFill>
            <a:srgbClr val="CC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Arial Black" panose="020B0A04020102020204" pitchFamily="34" charset="0"/>
              </a:rPr>
              <a:t>5 - GOAL SETTING PROCESS (‘Workshop’)</a:t>
            </a:r>
          </a:p>
        </p:txBody>
      </p:sp>
      <p:pic>
        <p:nvPicPr>
          <p:cNvPr id="6" name="Picture 5" descr="A picture containing text&#10;&#10;Description automatically generated">
            <a:extLst>
              <a:ext uri="{FF2B5EF4-FFF2-40B4-BE49-F238E27FC236}">
                <a16:creationId xmlns:a16="http://schemas.microsoft.com/office/drawing/2014/main" id="{063C211C-DD9C-6467-3346-E475CE78536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85320" y="2917768"/>
            <a:ext cx="4385311" cy="3574485"/>
          </a:xfrm>
          <a:prstGeom prst="rect">
            <a:avLst/>
          </a:prstGeom>
        </p:spPr>
      </p:pic>
      <p:pic>
        <p:nvPicPr>
          <p:cNvPr id="12" name="Picture 11" descr="A picture containing text&#10;&#10;Description automatically generated">
            <a:extLst>
              <a:ext uri="{FF2B5EF4-FFF2-40B4-BE49-F238E27FC236}">
                <a16:creationId xmlns:a16="http://schemas.microsoft.com/office/drawing/2014/main" id="{1B0FA139-FBB8-90B4-723C-2E647C8B66A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5899" y="126466"/>
            <a:ext cx="1313351" cy="1070518"/>
          </a:xfrm>
          <a:prstGeom prst="rect">
            <a:avLst/>
          </a:prstGeom>
        </p:spPr>
      </p:pic>
      <p:sp>
        <p:nvSpPr>
          <p:cNvPr id="5" name="Date Placeholder 4">
            <a:extLst>
              <a:ext uri="{FF2B5EF4-FFF2-40B4-BE49-F238E27FC236}">
                <a16:creationId xmlns:a16="http://schemas.microsoft.com/office/drawing/2014/main" id="{10F8833F-A047-B6D9-2B6D-8D17F4C7A919}"/>
              </a:ext>
            </a:extLst>
          </p:cNvPr>
          <p:cNvSpPr>
            <a:spLocks noGrp="1"/>
          </p:cNvSpPr>
          <p:nvPr>
            <p:ph type="dt" sz="half" idx="10"/>
          </p:nvPr>
        </p:nvSpPr>
        <p:spPr/>
        <p:txBody>
          <a:bodyPr/>
          <a:lstStyle/>
          <a:p>
            <a:r>
              <a:rPr lang="en-US"/>
              <a:t>June 2022</a:t>
            </a:r>
          </a:p>
        </p:txBody>
      </p:sp>
      <p:sp>
        <p:nvSpPr>
          <p:cNvPr id="7" name="Slide Number Placeholder 6">
            <a:extLst>
              <a:ext uri="{FF2B5EF4-FFF2-40B4-BE49-F238E27FC236}">
                <a16:creationId xmlns:a16="http://schemas.microsoft.com/office/drawing/2014/main" id="{27364C9B-D6CF-2BCC-C1E6-F2CC9B4454ED}"/>
              </a:ext>
            </a:extLst>
          </p:cNvPr>
          <p:cNvSpPr>
            <a:spLocks noGrp="1"/>
          </p:cNvSpPr>
          <p:nvPr>
            <p:ph type="sldNum" sz="quarter" idx="12"/>
          </p:nvPr>
        </p:nvSpPr>
        <p:spPr/>
        <p:txBody>
          <a:bodyPr/>
          <a:lstStyle/>
          <a:p>
            <a:fld id="{93E55EF9-A4B1-4FAA-99A0-0970FED03DAB}" type="slidenum">
              <a:rPr lang="en-US" smtClean="0"/>
              <a:t>3</a:t>
            </a:fld>
            <a:endParaRPr lang="en-US"/>
          </a:p>
        </p:txBody>
      </p:sp>
    </p:spTree>
    <p:extLst>
      <p:ext uri="{BB962C8B-B14F-4D97-AF65-F5344CB8AC3E}">
        <p14:creationId xmlns:p14="http://schemas.microsoft.com/office/powerpoint/2010/main" val="75467386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9CAB63F-5538-261D-A900-EEC4E2E4B014}"/>
              </a:ext>
            </a:extLst>
          </p:cNvPr>
          <p:cNvSpPr>
            <a:spLocks noGrp="1"/>
          </p:cNvSpPr>
          <p:nvPr>
            <p:ph idx="1"/>
          </p:nvPr>
        </p:nvSpPr>
        <p:spPr>
          <a:xfrm>
            <a:off x="544286" y="1822284"/>
            <a:ext cx="11212285" cy="4534065"/>
          </a:xfrm>
        </p:spPr>
        <p:txBody>
          <a:bodyPr>
            <a:noAutofit/>
          </a:bodyPr>
          <a:lstStyle/>
          <a:p>
            <a:pPr>
              <a:buClr>
                <a:schemeClr val="tx1"/>
              </a:buClr>
              <a:buFont typeface="Wingdings" panose="05000000000000000000" pitchFamily="2" charset="2"/>
              <a:buNone/>
            </a:pPr>
            <a:r>
              <a:rPr lang="en-US" altLang="en-US" sz="4000" dirty="0">
                <a:solidFill>
                  <a:srgbClr val="000066"/>
                </a:solidFill>
                <a:effectLst>
                  <a:outerShdw blurRad="38100" dist="38100" dir="2700000" algn="tl">
                    <a:srgbClr val="C0C0C0"/>
                  </a:outerShdw>
                </a:effectLst>
              </a:rPr>
              <a:t>Once you become a goal-setter, and make it a habit…</a:t>
            </a:r>
          </a:p>
          <a:p>
            <a:pPr>
              <a:buClr>
                <a:schemeClr val="tx1"/>
              </a:buClr>
              <a:buFont typeface="Wingdings" panose="05000000000000000000" pitchFamily="2" charset="2"/>
              <a:buNone/>
            </a:pPr>
            <a:r>
              <a:rPr lang="en-US" altLang="en-US" sz="4000" dirty="0">
                <a:solidFill>
                  <a:srgbClr val="000066"/>
                </a:solidFill>
                <a:effectLst>
                  <a:outerShdw blurRad="38100" dist="38100" dir="2700000" algn="tl">
                    <a:srgbClr val="C0C0C0"/>
                  </a:outerShdw>
                </a:effectLst>
              </a:rPr>
              <a:t>   - you WILL BE an ACHIEVER!</a:t>
            </a:r>
          </a:p>
          <a:p>
            <a:pPr>
              <a:buClr>
                <a:schemeClr val="tx1"/>
              </a:buClr>
              <a:buFont typeface="Wingdings" panose="05000000000000000000" pitchFamily="2" charset="2"/>
              <a:buNone/>
            </a:pPr>
            <a:r>
              <a:rPr lang="en-US" altLang="en-US" sz="4000" dirty="0">
                <a:solidFill>
                  <a:srgbClr val="000066"/>
                </a:solidFill>
                <a:effectLst>
                  <a:outerShdw blurRad="38100" dist="38100" dir="2700000" algn="tl">
                    <a:srgbClr val="C0C0C0"/>
                  </a:outerShdw>
                </a:effectLst>
              </a:rPr>
              <a:t>When you set your goals for the year… it is highly recommended you take some time during the last two weeks of December..</a:t>
            </a:r>
          </a:p>
          <a:p>
            <a:pPr>
              <a:buClr>
                <a:schemeClr val="tx1"/>
              </a:buClr>
              <a:buFont typeface="Wingdings" panose="05000000000000000000" pitchFamily="2" charset="2"/>
              <a:buNone/>
            </a:pPr>
            <a:r>
              <a:rPr lang="en-US" altLang="en-US" sz="4000" dirty="0">
                <a:solidFill>
                  <a:srgbClr val="000066"/>
                </a:solidFill>
                <a:effectLst>
                  <a:outerShdw blurRad="38100" dist="38100" dir="2700000" algn="tl">
                    <a:srgbClr val="C0C0C0"/>
                  </a:outerShdw>
                </a:effectLst>
              </a:rPr>
              <a:t>	- for review, readjustment, and reset your goals and plans for the next year.</a:t>
            </a:r>
          </a:p>
          <a:p>
            <a:pPr>
              <a:lnSpc>
                <a:spcPct val="80000"/>
              </a:lnSpc>
              <a:buClr>
                <a:schemeClr val="tx1"/>
              </a:buClr>
              <a:buFont typeface="Wingdings" panose="05000000000000000000" pitchFamily="2" charset="2"/>
              <a:buNone/>
            </a:pPr>
            <a:endParaRPr lang="en-US" altLang="en-US" sz="4000" dirty="0">
              <a:solidFill>
                <a:srgbClr val="000066"/>
              </a:solidFill>
              <a:effectLst>
                <a:outerShdw blurRad="38100" dist="38100" dir="2700000" algn="tl">
                  <a:srgbClr val="C0C0C0"/>
                </a:outerShdw>
              </a:effectLst>
            </a:endParaRPr>
          </a:p>
        </p:txBody>
      </p:sp>
      <p:sp>
        <p:nvSpPr>
          <p:cNvPr id="4" name="Rectangle 3">
            <a:extLst>
              <a:ext uri="{FF2B5EF4-FFF2-40B4-BE49-F238E27FC236}">
                <a16:creationId xmlns:a16="http://schemas.microsoft.com/office/drawing/2014/main" id="{FD25E634-2A10-A423-147E-1AE572F3F78C}"/>
              </a:ext>
            </a:extLst>
          </p:cNvPr>
          <p:cNvSpPr/>
          <p:nvPr/>
        </p:nvSpPr>
        <p:spPr>
          <a:xfrm>
            <a:off x="1" y="410473"/>
            <a:ext cx="12192000" cy="388620"/>
          </a:xfrm>
          <a:prstGeom prst="rect">
            <a:avLst/>
          </a:prstGeom>
          <a:solidFill>
            <a:srgbClr val="CC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Arial Black" panose="020B0A04020102020204" pitchFamily="34" charset="0"/>
              </a:rPr>
              <a:t>5 - GOAL SETTING PROCESS</a:t>
            </a:r>
          </a:p>
        </p:txBody>
      </p:sp>
      <p:pic>
        <p:nvPicPr>
          <p:cNvPr id="12" name="Picture 11" descr="A picture containing text&#10;&#10;Description automatically generated">
            <a:extLst>
              <a:ext uri="{FF2B5EF4-FFF2-40B4-BE49-F238E27FC236}">
                <a16:creationId xmlns:a16="http://schemas.microsoft.com/office/drawing/2014/main" id="{1B0FA139-FBB8-90B4-723C-2E647C8B66A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5899" y="191889"/>
            <a:ext cx="1313351" cy="1070518"/>
          </a:xfrm>
          <a:prstGeom prst="rect">
            <a:avLst/>
          </a:prstGeom>
        </p:spPr>
      </p:pic>
      <p:sp>
        <p:nvSpPr>
          <p:cNvPr id="5" name="Date Placeholder 4">
            <a:extLst>
              <a:ext uri="{FF2B5EF4-FFF2-40B4-BE49-F238E27FC236}">
                <a16:creationId xmlns:a16="http://schemas.microsoft.com/office/drawing/2014/main" id="{4A46ADF4-143C-05CB-263C-B4E312EEDEF5}"/>
              </a:ext>
            </a:extLst>
          </p:cNvPr>
          <p:cNvSpPr>
            <a:spLocks noGrp="1"/>
          </p:cNvSpPr>
          <p:nvPr>
            <p:ph type="dt" sz="half" idx="10"/>
          </p:nvPr>
        </p:nvSpPr>
        <p:spPr/>
        <p:txBody>
          <a:bodyPr/>
          <a:lstStyle/>
          <a:p>
            <a:r>
              <a:rPr lang="en-US"/>
              <a:t>June 2022</a:t>
            </a:r>
          </a:p>
        </p:txBody>
      </p:sp>
      <p:sp>
        <p:nvSpPr>
          <p:cNvPr id="6" name="Slide Number Placeholder 5">
            <a:extLst>
              <a:ext uri="{FF2B5EF4-FFF2-40B4-BE49-F238E27FC236}">
                <a16:creationId xmlns:a16="http://schemas.microsoft.com/office/drawing/2014/main" id="{3455CA56-473A-F69F-FE22-9ABDD66E255D}"/>
              </a:ext>
            </a:extLst>
          </p:cNvPr>
          <p:cNvSpPr>
            <a:spLocks noGrp="1"/>
          </p:cNvSpPr>
          <p:nvPr>
            <p:ph type="sldNum" sz="quarter" idx="12"/>
          </p:nvPr>
        </p:nvSpPr>
        <p:spPr/>
        <p:txBody>
          <a:bodyPr/>
          <a:lstStyle/>
          <a:p>
            <a:fld id="{93E55EF9-A4B1-4FAA-99A0-0970FED03DAB}" type="slidenum">
              <a:rPr lang="en-US" smtClean="0"/>
              <a:t>30</a:t>
            </a:fld>
            <a:endParaRPr lang="en-US"/>
          </a:p>
        </p:txBody>
      </p:sp>
      <p:sp>
        <p:nvSpPr>
          <p:cNvPr id="9" name="Title 1">
            <a:extLst>
              <a:ext uri="{FF2B5EF4-FFF2-40B4-BE49-F238E27FC236}">
                <a16:creationId xmlns:a16="http://schemas.microsoft.com/office/drawing/2014/main" id="{642E93FC-C010-9D45-4495-0504B90A22F3}"/>
              </a:ext>
            </a:extLst>
          </p:cNvPr>
          <p:cNvSpPr txBox="1">
            <a:spLocks/>
          </p:cNvSpPr>
          <p:nvPr/>
        </p:nvSpPr>
        <p:spPr>
          <a:xfrm>
            <a:off x="838200" y="1225801"/>
            <a:ext cx="9574797" cy="524079"/>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900" b="1" dirty="0">
                <a:solidFill>
                  <a:srgbClr val="CC0000"/>
                </a:solidFill>
                <a:latin typeface="Arial" panose="020B0604020202020204" pitchFamily="34" charset="0"/>
                <a:cs typeface="Arial" panose="020B0604020202020204" pitchFamily="34" charset="0"/>
              </a:rPr>
              <a:t>GOAL-SETTING SHOULD BE COME A HABIT…</a:t>
            </a:r>
          </a:p>
        </p:txBody>
      </p:sp>
      <p:sp>
        <p:nvSpPr>
          <p:cNvPr id="10" name="Title 1">
            <a:extLst>
              <a:ext uri="{FF2B5EF4-FFF2-40B4-BE49-F238E27FC236}">
                <a16:creationId xmlns:a16="http://schemas.microsoft.com/office/drawing/2014/main" id="{2AFEF887-2175-70D3-3AE3-4AA48FE032C4}"/>
              </a:ext>
            </a:extLst>
          </p:cNvPr>
          <p:cNvSpPr txBox="1">
            <a:spLocks/>
          </p:cNvSpPr>
          <p:nvPr/>
        </p:nvSpPr>
        <p:spPr>
          <a:xfrm>
            <a:off x="2665844" y="805215"/>
            <a:ext cx="8479563" cy="351930"/>
          </a:xfrm>
          <a:prstGeom prst="rect">
            <a:avLst/>
          </a:prstGeom>
          <a:solidFill>
            <a:srgbClr val="002060"/>
          </a:solidFill>
        </p:spPr>
        <p:txBody>
          <a:bodyPr vert="horz" lIns="91440" tIns="45720" rIns="91440" bIns="45720" rtlCol="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Aft>
                <a:spcPts val="600"/>
              </a:spcAft>
            </a:pPr>
            <a:r>
              <a:rPr lang="en-US" sz="1800" b="1" i="1" dirty="0">
                <a:solidFill>
                  <a:srgbClr val="FFFFCC"/>
                </a:solidFill>
                <a:latin typeface="+mn-lt"/>
                <a:ea typeface="+mn-ea"/>
                <a:cs typeface="+mn-cs"/>
              </a:rPr>
              <a:t>Part C. STEPS IN THE GOAL-SETTING PROCESS</a:t>
            </a:r>
            <a:endParaRPr lang="en-US" sz="1800" i="1" dirty="0">
              <a:solidFill>
                <a:srgbClr val="FFFFCC"/>
              </a:solidFill>
              <a:latin typeface="+mn-lt"/>
              <a:ea typeface="+mn-ea"/>
              <a:cs typeface="+mn-cs"/>
            </a:endParaRPr>
          </a:p>
        </p:txBody>
      </p:sp>
    </p:spTree>
    <p:extLst>
      <p:ext uri="{BB962C8B-B14F-4D97-AF65-F5344CB8AC3E}">
        <p14:creationId xmlns:p14="http://schemas.microsoft.com/office/powerpoint/2010/main" val="57319795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9CAB63F-5538-261D-A900-EEC4E2E4B014}"/>
              </a:ext>
            </a:extLst>
          </p:cNvPr>
          <p:cNvSpPr>
            <a:spLocks noGrp="1"/>
          </p:cNvSpPr>
          <p:nvPr>
            <p:ph idx="1"/>
          </p:nvPr>
        </p:nvSpPr>
        <p:spPr>
          <a:xfrm>
            <a:off x="544286" y="1822284"/>
            <a:ext cx="11212285" cy="4534065"/>
          </a:xfrm>
        </p:spPr>
        <p:txBody>
          <a:bodyPr>
            <a:noAutofit/>
          </a:bodyPr>
          <a:lstStyle/>
          <a:p>
            <a:pPr>
              <a:lnSpc>
                <a:spcPct val="80000"/>
              </a:lnSpc>
              <a:buClr>
                <a:schemeClr val="tx1"/>
              </a:buClr>
              <a:buFont typeface="Wingdings" panose="05000000000000000000" pitchFamily="2" charset="2"/>
              <a:buNone/>
            </a:pPr>
            <a:r>
              <a:rPr lang="en-US" altLang="en-US" sz="4000" dirty="0">
                <a:solidFill>
                  <a:srgbClr val="000066"/>
                </a:solidFill>
                <a:effectLst>
                  <a:outerShdw blurRad="38100" dist="38100" dir="2700000" algn="tl">
                    <a:srgbClr val="C0C0C0"/>
                  </a:outerShdw>
                </a:effectLst>
              </a:rPr>
              <a:t>HERE IS THE MAIN GOAL-SETTING PROCESS :</a:t>
            </a:r>
          </a:p>
          <a:p>
            <a:pPr>
              <a:lnSpc>
                <a:spcPct val="80000"/>
              </a:lnSpc>
              <a:buClr>
                <a:schemeClr val="tx1"/>
              </a:buClr>
              <a:buFont typeface="Wingdings" panose="05000000000000000000" pitchFamily="2" charset="2"/>
              <a:buNone/>
            </a:pPr>
            <a:r>
              <a:rPr lang="en-US" altLang="en-US" sz="4000" dirty="0">
                <a:solidFill>
                  <a:srgbClr val="000066"/>
                </a:solidFill>
                <a:effectLst>
                  <a:outerShdw blurRad="38100" dist="38100" dir="2700000" algn="tl">
                    <a:srgbClr val="C0C0C0"/>
                  </a:outerShdw>
                </a:effectLst>
              </a:rPr>
              <a:t>     1. REVIEW Goal-Setting Questions to start the Thought Process</a:t>
            </a:r>
          </a:p>
          <a:p>
            <a:pPr>
              <a:lnSpc>
                <a:spcPct val="80000"/>
              </a:lnSpc>
              <a:buClr>
                <a:schemeClr val="tx1"/>
              </a:buClr>
              <a:buFont typeface="Wingdings" panose="05000000000000000000" pitchFamily="2" charset="2"/>
              <a:buNone/>
            </a:pPr>
            <a:r>
              <a:rPr lang="en-US" altLang="en-US" sz="4000" dirty="0">
                <a:solidFill>
                  <a:srgbClr val="000066"/>
                </a:solidFill>
                <a:effectLst>
                  <a:outerShdw blurRad="38100" dist="38100" dir="2700000" algn="tl">
                    <a:srgbClr val="C0C0C0"/>
                  </a:outerShdw>
                </a:effectLst>
              </a:rPr>
              <a:t>     2. REVIEW Summary of Goal-Setting Questions by Category</a:t>
            </a:r>
          </a:p>
          <a:p>
            <a:pPr>
              <a:lnSpc>
                <a:spcPct val="80000"/>
              </a:lnSpc>
              <a:buClr>
                <a:schemeClr val="tx1"/>
              </a:buClr>
              <a:buFont typeface="Wingdings" panose="05000000000000000000" pitchFamily="2" charset="2"/>
              <a:buNone/>
            </a:pPr>
            <a:endParaRPr lang="en-US" altLang="en-US" sz="800" dirty="0">
              <a:solidFill>
                <a:srgbClr val="000066"/>
              </a:solidFill>
              <a:effectLst>
                <a:outerShdw blurRad="38100" dist="38100" dir="2700000" algn="tl">
                  <a:srgbClr val="C0C0C0"/>
                </a:outerShdw>
              </a:effectLst>
            </a:endParaRPr>
          </a:p>
          <a:p>
            <a:pPr>
              <a:lnSpc>
                <a:spcPct val="80000"/>
              </a:lnSpc>
              <a:buClr>
                <a:schemeClr val="tx1"/>
              </a:buClr>
              <a:buNone/>
            </a:pPr>
            <a:r>
              <a:rPr lang="en-US" altLang="en-US" sz="4000" dirty="0">
                <a:solidFill>
                  <a:srgbClr val="000066"/>
                </a:solidFill>
                <a:effectLst>
                  <a:outerShdw blurRad="38100" dist="38100" dir="2700000" algn="tl">
                    <a:srgbClr val="C0C0C0"/>
                  </a:outerShdw>
                </a:effectLst>
              </a:rPr>
              <a:t>     3. LIST INITIAL GOALS – from thoughts that come to mind. Scan thru the List - put an “X” which you think are MOST IMPORTANT.</a:t>
            </a:r>
          </a:p>
          <a:p>
            <a:pPr>
              <a:lnSpc>
                <a:spcPct val="80000"/>
              </a:lnSpc>
              <a:buClr>
                <a:schemeClr val="tx1"/>
              </a:buClr>
              <a:buFont typeface="Wingdings" panose="05000000000000000000" pitchFamily="2" charset="2"/>
              <a:buNone/>
            </a:pPr>
            <a:endParaRPr lang="en-US" altLang="en-US" sz="4000" dirty="0">
              <a:solidFill>
                <a:srgbClr val="000066"/>
              </a:solidFill>
              <a:effectLst>
                <a:outerShdw blurRad="38100" dist="38100" dir="2700000" algn="tl">
                  <a:srgbClr val="C0C0C0"/>
                </a:outerShdw>
              </a:effectLst>
            </a:endParaRPr>
          </a:p>
          <a:p>
            <a:pPr>
              <a:lnSpc>
                <a:spcPct val="80000"/>
              </a:lnSpc>
              <a:buClr>
                <a:schemeClr val="tx1"/>
              </a:buClr>
              <a:buFont typeface="Wingdings" panose="05000000000000000000" pitchFamily="2" charset="2"/>
              <a:buNone/>
            </a:pPr>
            <a:r>
              <a:rPr lang="en-US" altLang="en-US" sz="4000" dirty="0">
                <a:solidFill>
                  <a:srgbClr val="000066"/>
                </a:solidFill>
                <a:effectLst>
                  <a:outerShdw blurRad="38100" dist="38100" dir="2700000" algn="tl">
                    <a:srgbClr val="C0C0C0"/>
                  </a:outerShdw>
                </a:effectLst>
              </a:rPr>
              <a:t>		</a:t>
            </a:r>
          </a:p>
        </p:txBody>
      </p:sp>
      <p:sp>
        <p:nvSpPr>
          <p:cNvPr id="4" name="Rectangle 3">
            <a:extLst>
              <a:ext uri="{FF2B5EF4-FFF2-40B4-BE49-F238E27FC236}">
                <a16:creationId xmlns:a16="http://schemas.microsoft.com/office/drawing/2014/main" id="{FD25E634-2A10-A423-147E-1AE572F3F78C}"/>
              </a:ext>
            </a:extLst>
          </p:cNvPr>
          <p:cNvSpPr/>
          <p:nvPr/>
        </p:nvSpPr>
        <p:spPr>
          <a:xfrm>
            <a:off x="1" y="410473"/>
            <a:ext cx="12192000" cy="388620"/>
          </a:xfrm>
          <a:prstGeom prst="rect">
            <a:avLst/>
          </a:prstGeom>
          <a:solidFill>
            <a:srgbClr val="CC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Arial Black" panose="020B0A04020102020204" pitchFamily="34" charset="0"/>
              </a:rPr>
              <a:t>5 - GOAL SETTING PROCESS</a:t>
            </a:r>
          </a:p>
        </p:txBody>
      </p:sp>
      <p:pic>
        <p:nvPicPr>
          <p:cNvPr id="12" name="Picture 11" descr="A picture containing text&#10;&#10;Description automatically generated">
            <a:extLst>
              <a:ext uri="{FF2B5EF4-FFF2-40B4-BE49-F238E27FC236}">
                <a16:creationId xmlns:a16="http://schemas.microsoft.com/office/drawing/2014/main" id="{1B0FA139-FBB8-90B4-723C-2E647C8B66A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5899" y="191889"/>
            <a:ext cx="1313351" cy="1070518"/>
          </a:xfrm>
          <a:prstGeom prst="rect">
            <a:avLst/>
          </a:prstGeom>
        </p:spPr>
      </p:pic>
      <p:sp>
        <p:nvSpPr>
          <p:cNvPr id="5" name="Date Placeholder 4">
            <a:extLst>
              <a:ext uri="{FF2B5EF4-FFF2-40B4-BE49-F238E27FC236}">
                <a16:creationId xmlns:a16="http://schemas.microsoft.com/office/drawing/2014/main" id="{4A46ADF4-143C-05CB-263C-B4E312EEDEF5}"/>
              </a:ext>
            </a:extLst>
          </p:cNvPr>
          <p:cNvSpPr>
            <a:spLocks noGrp="1"/>
          </p:cNvSpPr>
          <p:nvPr>
            <p:ph type="dt" sz="half" idx="10"/>
          </p:nvPr>
        </p:nvSpPr>
        <p:spPr/>
        <p:txBody>
          <a:bodyPr/>
          <a:lstStyle/>
          <a:p>
            <a:r>
              <a:rPr lang="en-US"/>
              <a:t>June 2022</a:t>
            </a:r>
          </a:p>
        </p:txBody>
      </p:sp>
      <p:sp>
        <p:nvSpPr>
          <p:cNvPr id="6" name="Slide Number Placeholder 5">
            <a:extLst>
              <a:ext uri="{FF2B5EF4-FFF2-40B4-BE49-F238E27FC236}">
                <a16:creationId xmlns:a16="http://schemas.microsoft.com/office/drawing/2014/main" id="{3455CA56-473A-F69F-FE22-9ABDD66E255D}"/>
              </a:ext>
            </a:extLst>
          </p:cNvPr>
          <p:cNvSpPr>
            <a:spLocks noGrp="1"/>
          </p:cNvSpPr>
          <p:nvPr>
            <p:ph type="sldNum" sz="quarter" idx="12"/>
          </p:nvPr>
        </p:nvSpPr>
        <p:spPr/>
        <p:txBody>
          <a:bodyPr/>
          <a:lstStyle/>
          <a:p>
            <a:fld id="{93E55EF9-A4B1-4FAA-99A0-0970FED03DAB}" type="slidenum">
              <a:rPr lang="en-US" smtClean="0"/>
              <a:t>31</a:t>
            </a:fld>
            <a:endParaRPr lang="en-US"/>
          </a:p>
        </p:txBody>
      </p:sp>
      <p:sp>
        <p:nvSpPr>
          <p:cNvPr id="9" name="Title 1">
            <a:extLst>
              <a:ext uri="{FF2B5EF4-FFF2-40B4-BE49-F238E27FC236}">
                <a16:creationId xmlns:a16="http://schemas.microsoft.com/office/drawing/2014/main" id="{642E93FC-C010-9D45-4495-0504B90A22F3}"/>
              </a:ext>
            </a:extLst>
          </p:cNvPr>
          <p:cNvSpPr txBox="1">
            <a:spLocks/>
          </p:cNvSpPr>
          <p:nvPr/>
        </p:nvSpPr>
        <p:spPr>
          <a:xfrm>
            <a:off x="838200" y="1225801"/>
            <a:ext cx="9574797" cy="524079"/>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900" b="1" dirty="0">
                <a:solidFill>
                  <a:srgbClr val="CC0000"/>
                </a:solidFill>
                <a:latin typeface="Arial" panose="020B0604020202020204" pitchFamily="34" charset="0"/>
                <a:cs typeface="Arial" panose="020B0604020202020204" pitchFamily="34" charset="0"/>
              </a:rPr>
              <a:t>9 GOAL-SETTING STEPS…</a:t>
            </a:r>
          </a:p>
        </p:txBody>
      </p:sp>
      <p:sp>
        <p:nvSpPr>
          <p:cNvPr id="10" name="Title 1">
            <a:extLst>
              <a:ext uri="{FF2B5EF4-FFF2-40B4-BE49-F238E27FC236}">
                <a16:creationId xmlns:a16="http://schemas.microsoft.com/office/drawing/2014/main" id="{2AFEF887-2175-70D3-3AE3-4AA48FE032C4}"/>
              </a:ext>
            </a:extLst>
          </p:cNvPr>
          <p:cNvSpPr txBox="1">
            <a:spLocks/>
          </p:cNvSpPr>
          <p:nvPr/>
        </p:nvSpPr>
        <p:spPr>
          <a:xfrm>
            <a:off x="2665844" y="805215"/>
            <a:ext cx="8479563" cy="351930"/>
          </a:xfrm>
          <a:prstGeom prst="rect">
            <a:avLst/>
          </a:prstGeom>
          <a:solidFill>
            <a:srgbClr val="002060"/>
          </a:solidFill>
        </p:spPr>
        <p:txBody>
          <a:bodyPr vert="horz" lIns="91440" tIns="45720" rIns="91440" bIns="45720" rtlCol="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Aft>
                <a:spcPts val="600"/>
              </a:spcAft>
            </a:pPr>
            <a:r>
              <a:rPr lang="en-US" sz="1800" b="1" i="1" dirty="0">
                <a:solidFill>
                  <a:srgbClr val="FFFFCC"/>
                </a:solidFill>
                <a:latin typeface="+mn-lt"/>
                <a:ea typeface="+mn-ea"/>
                <a:cs typeface="+mn-cs"/>
              </a:rPr>
              <a:t>Part C. STEPS IN THE GOAL-SETTING PROCESS</a:t>
            </a:r>
            <a:endParaRPr lang="en-US" sz="1800" i="1" dirty="0">
              <a:solidFill>
                <a:srgbClr val="FFFFCC"/>
              </a:solidFill>
              <a:latin typeface="+mn-lt"/>
              <a:ea typeface="+mn-ea"/>
              <a:cs typeface="+mn-cs"/>
            </a:endParaRPr>
          </a:p>
        </p:txBody>
      </p:sp>
    </p:spTree>
    <p:extLst>
      <p:ext uri="{BB962C8B-B14F-4D97-AF65-F5344CB8AC3E}">
        <p14:creationId xmlns:p14="http://schemas.microsoft.com/office/powerpoint/2010/main" val="198142855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9CAB63F-5538-261D-A900-EEC4E2E4B014}"/>
              </a:ext>
            </a:extLst>
          </p:cNvPr>
          <p:cNvSpPr>
            <a:spLocks noGrp="1"/>
          </p:cNvSpPr>
          <p:nvPr>
            <p:ph idx="1"/>
          </p:nvPr>
        </p:nvSpPr>
        <p:spPr>
          <a:xfrm>
            <a:off x="544286" y="1822284"/>
            <a:ext cx="11212285" cy="4534065"/>
          </a:xfrm>
        </p:spPr>
        <p:txBody>
          <a:bodyPr>
            <a:noAutofit/>
          </a:bodyPr>
          <a:lstStyle/>
          <a:p>
            <a:pPr>
              <a:lnSpc>
                <a:spcPct val="80000"/>
              </a:lnSpc>
              <a:buClr>
                <a:schemeClr val="tx1"/>
              </a:buClr>
              <a:buFont typeface="Wingdings" panose="05000000000000000000" pitchFamily="2" charset="2"/>
              <a:buNone/>
            </a:pPr>
            <a:endParaRPr lang="en-US" altLang="en-US" sz="800" dirty="0">
              <a:solidFill>
                <a:srgbClr val="000066"/>
              </a:solidFill>
              <a:effectLst>
                <a:outerShdw blurRad="38100" dist="38100" dir="2700000" algn="tl">
                  <a:srgbClr val="C0C0C0"/>
                </a:outerShdw>
              </a:effectLst>
            </a:endParaRPr>
          </a:p>
          <a:p>
            <a:pPr>
              <a:lnSpc>
                <a:spcPct val="80000"/>
              </a:lnSpc>
              <a:buClr>
                <a:schemeClr val="tx1"/>
              </a:buClr>
              <a:buFont typeface="Wingdings" panose="05000000000000000000" pitchFamily="2" charset="2"/>
              <a:buNone/>
            </a:pPr>
            <a:r>
              <a:rPr lang="en-US" altLang="en-US" sz="4000" dirty="0">
                <a:solidFill>
                  <a:srgbClr val="000066"/>
                </a:solidFill>
                <a:effectLst>
                  <a:outerShdw blurRad="38100" dist="38100" dir="2700000" algn="tl">
                    <a:srgbClr val="C0C0C0"/>
                  </a:outerShdw>
                </a:effectLst>
              </a:rPr>
              <a:t>     4. PREPARE INITIAL GOAL LIST</a:t>
            </a:r>
          </a:p>
          <a:p>
            <a:pPr>
              <a:lnSpc>
                <a:spcPct val="80000"/>
              </a:lnSpc>
              <a:buClr>
                <a:schemeClr val="tx1"/>
              </a:buClr>
              <a:buFont typeface="Wingdings" panose="05000000000000000000" pitchFamily="2" charset="2"/>
              <a:buNone/>
            </a:pPr>
            <a:r>
              <a:rPr lang="en-US" altLang="en-US" sz="4000" dirty="0">
                <a:solidFill>
                  <a:srgbClr val="000066"/>
                </a:solidFill>
                <a:effectLst>
                  <a:outerShdw blurRad="38100" dist="38100" dir="2700000" algn="tl">
                    <a:srgbClr val="C0C0C0"/>
                  </a:outerShdw>
                </a:effectLst>
              </a:rPr>
              <a:t>		-- Separate into the 7 Types of Goal categories.</a:t>
            </a:r>
          </a:p>
          <a:p>
            <a:pPr>
              <a:lnSpc>
                <a:spcPct val="80000"/>
              </a:lnSpc>
              <a:buClr>
                <a:schemeClr val="tx1"/>
              </a:buClr>
              <a:buFont typeface="Wingdings" panose="05000000000000000000" pitchFamily="2" charset="2"/>
              <a:buNone/>
            </a:pPr>
            <a:endParaRPr lang="en-US" altLang="en-US" sz="1400" dirty="0">
              <a:solidFill>
                <a:srgbClr val="000066"/>
              </a:solidFill>
              <a:effectLst>
                <a:outerShdw blurRad="38100" dist="38100" dir="2700000" algn="tl">
                  <a:srgbClr val="C0C0C0"/>
                </a:outerShdw>
              </a:effectLst>
            </a:endParaRPr>
          </a:p>
          <a:p>
            <a:pPr>
              <a:lnSpc>
                <a:spcPct val="80000"/>
              </a:lnSpc>
              <a:buClr>
                <a:schemeClr val="tx1"/>
              </a:buClr>
              <a:buFont typeface="Wingdings" panose="05000000000000000000" pitchFamily="2" charset="2"/>
              <a:buNone/>
            </a:pPr>
            <a:r>
              <a:rPr lang="en-US" altLang="en-US" sz="4000" dirty="0">
                <a:solidFill>
                  <a:srgbClr val="000066"/>
                </a:solidFill>
                <a:effectLst>
                  <a:outerShdw blurRad="38100" dist="38100" dir="2700000" algn="tl">
                    <a:srgbClr val="C0C0C0"/>
                  </a:outerShdw>
                </a:effectLst>
              </a:rPr>
              <a:t>     5. DETERMINE REASONS FOR GOALS.</a:t>
            </a:r>
          </a:p>
          <a:p>
            <a:pPr>
              <a:lnSpc>
                <a:spcPct val="80000"/>
              </a:lnSpc>
              <a:buClr>
                <a:schemeClr val="tx1"/>
              </a:buClr>
              <a:buFont typeface="Wingdings" panose="05000000000000000000" pitchFamily="2" charset="2"/>
              <a:buNone/>
            </a:pPr>
            <a:endParaRPr lang="en-US" altLang="en-US" sz="800" dirty="0">
              <a:solidFill>
                <a:srgbClr val="000066"/>
              </a:solidFill>
              <a:effectLst>
                <a:outerShdw blurRad="38100" dist="38100" dir="2700000" algn="tl">
                  <a:srgbClr val="C0C0C0"/>
                </a:outerShdw>
              </a:effectLst>
            </a:endParaRPr>
          </a:p>
          <a:p>
            <a:pPr>
              <a:lnSpc>
                <a:spcPct val="80000"/>
              </a:lnSpc>
              <a:buClr>
                <a:schemeClr val="tx1"/>
              </a:buClr>
              <a:buFont typeface="Wingdings" panose="05000000000000000000" pitchFamily="2" charset="2"/>
              <a:buNone/>
            </a:pPr>
            <a:r>
              <a:rPr lang="en-US" altLang="en-US" sz="4000" dirty="0">
                <a:solidFill>
                  <a:srgbClr val="000066"/>
                </a:solidFill>
                <a:effectLst>
                  <a:outerShdw blurRad="38100" dist="38100" dir="2700000" algn="tl">
                    <a:srgbClr val="C0C0C0"/>
                  </a:outerShdw>
                </a:effectLst>
              </a:rPr>
              <a:t>     6. FINALIZE YOUR LIST</a:t>
            </a:r>
          </a:p>
          <a:p>
            <a:pPr>
              <a:lnSpc>
                <a:spcPct val="80000"/>
              </a:lnSpc>
              <a:buClr>
                <a:schemeClr val="tx1"/>
              </a:buClr>
              <a:buFont typeface="Wingdings" panose="05000000000000000000" pitchFamily="2" charset="2"/>
              <a:buNone/>
            </a:pPr>
            <a:r>
              <a:rPr lang="en-US" altLang="en-US" sz="4000" dirty="0">
                <a:solidFill>
                  <a:srgbClr val="000066"/>
                </a:solidFill>
                <a:effectLst>
                  <a:outerShdw blurRad="38100" dist="38100" dir="2700000" algn="tl">
                    <a:srgbClr val="C0C0C0"/>
                  </a:outerShdw>
                </a:effectLst>
              </a:rPr>
              <a:t>		-- Analyze conflicting Goals - prioritize them – write out final list.</a:t>
            </a:r>
          </a:p>
          <a:p>
            <a:pPr>
              <a:lnSpc>
                <a:spcPct val="80000"/>
              </a:lnSpc>
              <a:buClr>
                <a:schemeClr val="tx1"/>
              </a:buClr>
              <a:buFont typeface="Wingdings" panose="05000000000000000000" pitchFamily="2" charset="2"/>
              <a:buNone/>
            </a:pPr>
            <a:endParaRPr lang="en-US" altLang="en-US" sz="800" dirty="0">
              <a:solidFill>
                <a:srgbClr val="000066"/>
              </a:solidFill>
              <a:effectLst>
                <a:outerShdw blurRad="38100" dist="38100" dir="2700000" algn="tl">
                  <a:srgbClr val="C0C0C0"/>
                </a:outerShdw>
              </a:effectLst>
            </a:endParaRPr>
          </a:p>
        </p:txBody>
      </p:sp>
      <p:sp>
        <p:nvSpPr>
          <p:cNvPr id="4" name="Rectangle 3">
            <a:extLst>
              <a:ext uri="{FF2B5EF4-FFF2-40B4-BE49-F238E27FC236}">
                <a16:creationId xmlns:a16="http://schemas.microsoft.com/office/drawing/2014/main" id="{FD25E634-2A10-A423-147E-1AE572F3F78C}"/>
              </a:ext>
            </a:extLst>
          </p:cNvPr>
          <p:cNvSpPr/>
          <p:nvPr/>
        </p:nvSpPr>
        <p:spPr>
          <a:xfrm>
            <a:off x="1" y="410473"/>
            <a:ext cx="12192000" cy="388620"/>
          </a:xfrm>
          <a:prstGeom prst="rect">
            <a:avLst/>
          </a:prstGeom>
          <a:solidFill>
            <a:srgbClr val="CC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Arial Black" panose="020B0A04020102020204" pitchFamily="34" charset="0"/>
              </a:rPr>
              <a:t>5 - GOAL SETTING PROCESS</a:t>
            </a:r>
          </a:p>
        </p:txBody>
      </p:sp>
      <p:pic>
        <p:nvPicPr>
          <p:cNvPr id="12" name="Picture 11" descr="A picture containing text&#10;&#10;Description automatically generated">
            <a:extLst>
              <a:ext uri="{FF2B5EF4-FFF2-40B4-BE49-F238E27FC236}">
                <a16:creationId xmlns:a16="http://schemas.microsoft.com/office/drawing/2014/main" id="{1B0FA139-FBB8-90B4-723C-2E647C8B66A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5899" y="191889"/>
            <a:ext cx="1313351" cy="1070518"/>
          </a:xfrm>
          <a:prstGeom prst="rect">
            <a:avLst/>
          </a:prstGeom>
        </p:spPr>
      </p:pic>
      <p:sp>
        <p:nvSpPr>
          <p:cNvPr id="5" name="Date Placeholder 4">
            <a:extLst>
              <a:ext uri="{FF2B5EF4-FFF2-40B4-BE49-F238E27FC236}">
                <a16:creationId xmlns:a16="http://schemas.microsoft.com/office/drawing/2014/main" id="{4A46ADF4-143C-05CB-263C-B4E312EEDEF5}"/>
              </a:ext>
            </a:extLst>
          </p:cNvPr>
          <p:cNvSpPr>
            <a:spLocks noGrp="1"/>
          </p:cNvSpPr>
          <p:nvPr>
            <p:ph type="dt" sz="half" idx="10"/>
          </p:nvPr>
        </p:nvSpPr>
        <p:spPr/>
        <p:txBody>
          <a:bodyPr/>
          <a:lstStyle/>
          <a:p>
            <a:r>
              <a:rPr lang="en-US"/>
              <a:t>June 2022</a:t>
            </a:r>
          </a:p>
        </p:txBody>
      </p:sp>
      <p:sp>
        <p:nvSpPr>
          <p:cNvPr id="6" name="Slide Number Placeholder 5">
            <a:extLst>
              <a:ext uri="{FF2B5EF4-FFF2-40B4-BE49-F238E27FC236}">
                <a16:creationId xmlns:a16="http://schemas.microsoft.com/office/drawing/2014/main" id="{3455CA56-473A-F69F-FE22-9ABDD66E255D}"/>
              </a:ext>
            </a:extLst>
          </p:cNvPr>
          <p:cNvSpPr>
            <a:spLocks noGrp="1"/>
          </p:cNvSpPr>
          <p:nvPr>
            <p:ph type="sldNum" sz="quarter" idx="12"/>
          </p:nvPr>
        </p:nvSpPr>
        <p:spPr/>
        <p:txBody>
          <a:bodyPr/>
          <a:lstStyle/>
          <a:p>
            <a:fld id="{93E55EF9-A4B1-4FAA-99A0-0970FED03DAB}" type="slidenum">
              <a:rPr lang="en-US" smtClean="0"/>
              <a:t>32</a:t>
            </a:fld>
            <a:endParaRPr lang="en-US"/>
          </a:p>
        </p:txBody>
      </p:sp>
      <p:sp>
        <p:nvSpPr>
          <p:cNvPr id="9" name="Title 1">
            <a:extLst>
              <a:ext uri="{FF2B5EF4-FFF2-40B4-BE49-F238E27FC236}">
                <a16:creationId xmlns:a16="http://schemas.microsoft.com/office/drawing/2014/main" id="{642E93FC-C010-9D45-4495-0504B90A22F3}"/>
              </a:ext>
            </a:extLst>
          </p:cNvPr>
          <p:cNvSpPr txBox="1">
            <a:spLocks/>
          </p:cNvSpPr>
          <p:nvPr/>
        </p:nvSpPr>
        <p:spPr>
          <a:xfrm>
            <a:off x="838200" y="1225801"/>
            <a:ext cx="9574797" cy="524079"/>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900" b="1" dirty="0">
                <a:solidFill>
                  <a:srgbClr val="CC0000"/>
                </a:solidFill>
                <a:latin typeface="Arial" panose="020B0604020202020204" pitchFamily="34" charset="0"/>
                <a:cs typeface="Arial" panose="020B0604020202020204" pitchFamily="34" charset="0"/>
              </a:rPr>
              <a:t>9 GOAL-SETTING STEPS…</a:t>
            </a:r>
          </a:p>
        </p:txBody>
      </p:sp>
      <p:sp>
        <p:nvSpPr>
          <p:cNvPr id="10" name="Title 1">
            <a:extLst>
              <a:ext uri="{FF2B5EF4-FFF2-40B4-BE49-F238E27FC236}">
                <a16:creationId xmlns:a16="http://schemas.microsoft.com/office/drawing/2014/main" id="{2AFEF887-2175-70D3-3AE3-4AA48FE032C4}"/>
              </a:ext>
            </a:extLst>
          </p:cNvPr>
          <p:cNvSpPr txBox="1">
            <a:spLocks/>
          </p:cNvSpPr>
          <p:nvPr/>
        </p:nvSpPr>
        <p:spPr>
          <a:xfrm>
            <a:off x="2665844" y="805215"/>
            <a:ext cx="8479563" cy="351930"/>
          </a:xfrm>
          <a:prstGeom prst="rect">
            <a:avLst/>
          </a:prstGeom>
          <a:solidFill>
            <a:srgbClr val="002060"/>
          </a:solidFill>
        </p:spPr>
        <p:txBody>
          <a:bodyPr vert="horz" lIns="91440" tIns="45720" rIns="91440" bIns="45720" rtlCol="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Aft>
                <a:spcPts val="600"/>
              </a:spcAft>
            </a:pPr>
            <a:r>
              <a:rPr lang="en-US" sz="1800" b="1" i="1" dirty="0">
                <a:solidFill>
                  <a:srgbClr val="FFFFCC"/>
                </a:solidFill>
                <a:latin typeface="+mn-lt"/>
                <a:ea typeface="+mn-ea"/>
                <a:cs typeface="+mn-cs"/>
              </a:rPr>
              <a:t>Part C. STEPS IN THE GOAL-SETTING PROCESS</a:t>
            </a:r>
            <a:endParaRPr lang="en-US" sz="1800" i="1" dirty="0">
              <a:solidFill>
                <a:srgbClr val="FFFFCC"/>
              </a:solidFill>
              <a:latin typeface="+mn-lt"/>
              <a:ea typeface="+mn-ea"/>
              <a:cs typeface="+mn-cs"/>
            </a:endParaRPr>
          </a:p>
        </p:txBody>
      </p:sp>
    </p:spTree>
    <p:extLst>
      <p:ext uri="{BB962C8B-B14F-4D97-AF65-F5344CB8AC3E}">
        <p14:creationId xmlns:p14="http://schemas.microsoft.com/office/powerpoint/2010/main" val="59098247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9CAB63F-5538-261D-A900-EEC4E2E4B014}"/>
              </a:ext>
            </a:extLst>
          </p:cNvPr>
          <p:cNvSpPr>
            <a:spLocks noGrp="1"/>
          </p:cNvSpPr>
          <p:nvPr>
            <p:ph idx="1"/>
          </p:nvPr>
        </p:nvSpPr>
        <p:spPr>
          <a:xfrm>
            <a:off x="489857" y="2197298"/>
            <a:ext cx="11212285" cy="3583279"/>
          </a:xfrm>
        </p:spPr>
        <p:txBody>
          <a:bodyPr>
            <a:noAutofit/>
          </a:bodyPr>
          <a:lstStyle/>
          <a:p>
            <a:pPr>
              <a:lnSpc>
                <a:spcPct val="80000"/>
              </a:lnSpc>
              <a:buClr>
                <a:schemeClr val="tx1"/>
              </a:buClr>
              <a:buFont typeface="Wingdings" panose="05000000000000000000" pitchFamily="2" charset="2"/>
              <a:buNone/>
            </a:pPr>
            <a:endParaRPr lang="en-US" altLang="en-US" sz="800" dirty="0">
              <a:solidFill>
                <a:srgbClr val="000066"/>
              </a:solidFill>
              <a:effectLst>
                <a:outerShdw blurRad="38100" dist="38100" dir="2700000" algn="tl">
                  <a:srgbClr val="C0C0C0"/>
                </a:outerShdw>
              </a:effectLst>
            </a:endParaRPr>
          </a:p>
          <a:p>
            <a:pPr>
              <a:lnSpc>
                <a:spcPct val="80000"/>
              </a:lnSpc>
              <a:buClr>
                <a:schemeClr val="tx1"/>
              </a:buClr>
              <a:buFont typeface="Wingdings" panose="05000000000000000000" pitchFamily="2" charset="2"/>
              <a:buNone/>
            </a:pPr>
            <a:r>
              <a:rPr lang="en-US" altLang="en-US" sz="4000" dirty="0">
                <a:solidFill>
                  <a:srgbClr val="000066"/>
                </a:solidFill>
                <a:effectLst>
                  <a:outerShdw blurRad="38100" dist="38100" dir="2700000" algn="tl">
                    <a:srgbClr val="C0C0C0"/>
                  </a:outerShdw>
                </a:effectLst>
              </a:rPr>
              <a:t>  7. WRITE THEM DOWN! (In you Goals &amp; Plans Book)</a:t>
            </a:r>
          </a:p>
          <a:p>
            <a:pPr>
              <a:lnSpc>
                <a:spcPct val="80000"/>
              </a:lnSpc>
              <a:buClr>
                <a:schemeClr val="tx1"/>
              </a:buClr>
              <a:buFont typeface="Wingdings" panose="05000000000000000000" pitchFamily="2" charset="2"/>
              <a:buNone/>
            </a:pPr>
            <a:endParaRPr lang="en-US" altLang="en-US" sz="800" dirty="0">
              <a:solidFill>
                <a:srgbClr val="000066"/>
              </a:solidFill>
              <a:effectLst>
                <a:outerShdw blurRad="38100" dist="38100" dir="2700000" algn="tl">
                  <a:srgbClr val="C0C0C0"/>
                </a:outerShdw>
              </a:effectLst>
            </a:endParaRPr>
          </a:p>
          <a:p>
            <a:pPr>
              <a:lnSpc>
                <a:spcPct val="80000"/>
              </a:lnSpc>
              <a:buClr>
                <a:schemeClr val="tx1"/>
              </a:buClr>
              <a:buFont typeface="Wingdings" panose="05000000000000000000" pitchFamily="2" charset="2"/>
              <a:buNone/>
            </a:pPr>
            <a:r>
              <a:rPr lang="en-US" altLang="en-US" sz="4000" dirty="0">
                <a:solidFill>
                  <a:srgbClr val="000066"/>
                </a:solidFill>
                <a:effectLst>
                  <a:outerShdw blurRad="38100" dist="38100" dir="2700000" algn="tl">
                    <a:srgbClr val="C0C0C0"/>
                  </a:outerShdw>
                </a:effectLst>
              </a:rPr>
              <a:t>  8. DETERMINE NECESSARY STRENGTHS TO REACH GOALS.</a:t>
            </a:r>
          </a:p>
          <a:p>
            <a:pPr>
              <a:lnSpc>
                <a:spcPct val="80000"/>
              </a:lnSpc>
              <a:buClr>
                <a:schemeClr val="tx1"/>
              </a:buClr>
              <a:buFont typeface="Wingdings" panose="05000000000000000000" pitchFamily="2" charset="2"/>
              <a:buNone/>
            </a:pPr>
            <a:endParaRPr lang="en-US" altLang="en-US" sz="800" dirty="0">
              <a:solidFill>
                <a:srgbClr val="000066"/>
              </a:solidFill>
              <a:effectLst>
                <a:outerShdw blurRad="38100" dist="38100" dir="2700000" algn="tl">
                  <a:srgbClr val="C0C0C0"/>
                </a:outerShdw>
              </a:effectLst>
            </a:endParaRPr>
          </a:p>
          <a:p>
            <a:pPr>
              <a:lnSpc>
                <a:spcPct val="80000"/>
              </a:lnSpc>
              <a:buClr>
                <a:schemeClr val="tx1"/>
              </a:buClr>
              <a:buFont typeface="Wingdings" panose="05000000000000000000" pitchFamily="2" charset="2"/>
              <a:buNone/>
            </a:pPr>
            <a:r>
              <a:rPr lang="en-US" altLang="en-US" sz="4000" dirty="0">
                <a:solidFill>
                  <a:srgbClr val="000066"/>
                </a:solidFill>
                <a:effectLst>
                  <a:outerShdw blurRad="38100" dist="38100" dir="2700000" algn="tl">
                    <a:srgbClr val="C0C0C0"/>
                  </a:outerShdw>
                </a:effectLst>
              </a:rPr>
              <a:t>  9. ANNUALLY: Analyze how you did + CELEBRATE!</a:t>
            </a:r>
          </a:p>
        </p:txBody>
      </p:sp>
      <p:sp>
        <p:nvSpPr>
          <p:cNvPr id="4" name="Rectangle 3">
            <a:extLst>
              <a:ext uri="{FF2B5EF4-FFF2-40B4-BE49-F238E27FC236}">
                <a16:creationId xmlns:a16="http://schemas.microsoft.com/office/drawing/2014/main" id="{FD25E634-2A10-A423-147E-1AE572F3F78C}"/>
              </a:ext>
            </a:extLst>
          </p:cNvPr>
          <p:cNvSpPr/>
          <p:nvPr/>
        </p:nvSpPr>
        <p:spPr>
          <a:xfrm>
            <a:off x="1" y="410473"/>
            <a:ext cx="12192000" cy="388620"/>
          </a:xfrm>
          <a:prstGeom prst="rect">
            <a:avLst/>
          </a:prstGeom>
          <a:solidFill>
            <a:srgbClr val="CC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Arial Black" panose="020B0A04020102020204" pitchFamily="34" charset="0"/>
              </a:rPr>
              <a:t>5 - GOAL SETTING PROCESS</a:t>
            </a:r>
          </a:p>
        </p:txBody>
      </p:sp>
      <p:pic>
        <p:nvPicPr>
          <p:cNvPr id="12" name="Picture 11" descr="A picture containing text&#10;&#10;Description automatically generated">
            <a:extLst>
              <a:ext uri="{FF2B5EF4-FFF2-40B4-BE49-F238E27FC236}">
                <a16:creationId xmlns:a16="http://schemas.microsoft.com/office/drawing/2014/main" id="{1B0FA139-FBB8-90B4-723C-2E647C8B66A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5899" y="191889"/>
            <a:ext cx="1313351" cy="1070518"/>
          </a:xfrm>
          <a:prstGeom prst="rect">
            <a:avLst/>
          </a:prstGeom>
        </p:spPr>
      </p:pic>
      <p:sp>
        <p:nvSpPr>
          <p:cNvPr id="5" name="Date Placeholder 4">
            <a:extLst>
              <a:ext uri="{FF2B5EF4-FFF2-40B4-BE49-F238E27FC236}">
                <a16:creationId xmlns:a16="http://schemas.microsoft.com/office/drawing/2014/main" id="{4A46ADF4-143C-05CB-263C-B4E312EEDEF5}"/>
              </a:ext>
            </a:extLst>
          </p:cNvPr>
          <p:cNvSpPr>
            <a:spLocks noGrp="1"/>
          </p:cNvSpPr>
          <p:nvPr>
            <p:ph type="dt" sz="half" idx="10"/>
          </p:nvPr>
        </p:nvSpPr>
        <p:spPr/>
        <p:txBody>
          <a:bodyPr/>
          <a:lstStyle/>
          <a:p>
            <a:r>
              <a:rPr lang="en-US"/>
              <a:t>June 2022</a:t>
            </a:r>
          </a:p>
        </p:txBody>
      </p:sp>
      <p:sp>
        <p:nvSpPr>
          <p:cNvPr id="6" name="Slide Number Placeholder 5">
            <a:extLst>
              <a:ext uri="{FF2B5EF4-FFF2-40B4-BE49-F238E27FC236}">
                <a16:creationId xmlns:a16="http://schemas.microsoft.com/office/drawing/2014/main" id="{3455CA56-473A-F69F-FE22-9ABDD66E255D}"/>
              </a:ext>
            </a:extLst>
          </p:cNvPr>
          <p:cNvSpPr>
            <a:spLocks noGrp="1"/>
          </p:cNvSpPr>
          <p:nvPr>
            <p:ph type="sldNum" sz="quarter" idx="12"/>
          </p:nvPr>
        </p:nvSpPr>
        <p:spPr/>
        <p:txBody>
          <a:bodyPr/>
          <a:lstStyle/>
          <a:p>
            <a:fld id="{93E55EF9-A4B1-4FAA-99A0-0970FED03DAB}" type="slidenum">
              <a:rPr lang="en-US" smtClean="0"/>
              <a:t>33</a:t>
            </a:fld>
            <a:endParaRPr lang="en-US"/>
          </a:p>
        </p:txBody>
      </p:sp>
      <p:sp>
        <p:nvSpPr>
          <p:cNvPr id="9" name="Title 1">
            <a:extLst>
              <a:ext uri="{FF2B5EF4-FFF2-40B4-BE49-F238E27FC236}">
                <a16:creationId xmlns:a16="http://schemas.microsoft.com/office/drawing/2014/main" id="{642E93FC-C010-9D45-4495-0504B90A22F3}"/>
              </a:ext>
            </a:extLst>
          </p:cNvPr>
          <p:cNvSpPr txBox="1">
            <a:spLocks/>
          </p:cNvSpPr>
          <p:nvPr/>
        </p:nvSpPr>
        <p:spPr>
          <a:xfrm>
            <a:off x="838200" y="1225801"/>
            <a:ext cx="9574797" cy="524079"/>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900" b="1" dirty="0">
                <a:solidFill>
                  <a:srgbClr val="CC0000"/>
                </a:solidFill>
                <a:latin typeface="Arial" panose="020B0604020202020204" pitchFamily="34" charset="0"/>
                <a:cs typeface="Arial" panose="020B0604020202020204" pitchFamily="34" charset="0"/>
              </a:rPr>
              <a:t>9 GOAL-SETTING STEPS…</a:t>
            </a:r>
          </a:p>
        </p:txBody>
      </p:sp>
      <p:sp>
        <p:nvSpPr>
          <p:cNvPr id="10" name="Title 1">
            <a:extLst>
              <a:ext uri="{FF2B5EF4-FFF2-40B4-BE49-F238E27FC236}">
                <a16:creationId xmlns:a16="http://schemas.microsoft.com/office/drawing/2014/main" id="{2AFEF887-2175-70D3-3AE3-4AA48FE032C4}"/>
              </a:ext>
            </a:extLst>
          </p:cNvPr>
          <p:cNvSpPr txBox="1">
            <a:spLocks/>
          </p:cNvSpPr>
          <p:nvPr/>
        </p:nvSpPr>
        <p:spPr>
          <a:xfrm>
            <a:off x="2665844" y="805215"/>
            <a:ext cx="8479563" cy="351930"/>
          </a:xfrm>
          <a:prstGeom prst="rect">
            <a:avLst/>
          </a:prstGeom>
          <a:solidFill>
            <a:srgbClr val="002060"/>
          </a:solidFill>
        </p:spPr>
        <p:txBody>
          <a:bodyPr vert="horz" lIns="91440" tIns="45720" rIns="91440" bIns="45720" rtlCol="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Aft>
                <a:spcPts val="600"/>
              </a:spcAft>
            </a:pPr>
            <a:r>
              <a:rPr lang="en-US" sz="1800" b="1" i="1" dirty="0">
                <a:solidFill>
                  <a:srgbClr val="FFFFCC"/>
                </a:solidFill>
                <a:latin typeface="+mn-lt"/>
                <a:ea typeface="+mn-ea"/>
                <a:cs typeface="+mn-cs"/>
              </a:rPr>
              <a:t>Part C. STEPS IN THE GOAL-SETTING PROCESS</a:t>
            </a:r>
            <a:endParaRPr lang="en-US" sz="1800" i="1" dirty="0">
              <a:solidFill>
                <a:srgbClr val="FFFFCC"/>
              </a:solidFill>
              <a:latin typeface="+mn-lt"/>
              <a:ea typeface="+mn-ea"/>
              <a:cs typeface="+mn-cs"/>
            </a:endParaRPr>
          </a:p>
        </p:txBody>
      </p:sp>
    </p:spTree>
    <p:extLst>
      <p:ext uri="{BB962C8B-B14F-4D97-AF65-F5344CB8AC3E}">
        <p14:creationId xmlns:p14="http://schemas.microsoft.com/office/powerpoint/2010/main" val="275069193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9CAB63F-5538-261D-A900-EEC4E2E4B014}"/>
              </a:ext>
            </a:extLst>
          </p:cNvPr>
          <p:cNvSpPr>
            <a:spLocks noGrp="1"/>
          </p:cNvSpPr>
          <p:nvPr>
            <p:ph idx="1"/>
          </p:nvPr>
        </p:nvSpPr>
        <p:spPr>
          <a:xfrm>
            <a:off x="489857" y="1774002"/>
            <a:ext cx="11212285" cy="4673525"/>
          </a:xfrm>
        </p:spPr>
        <p:txBody>
          <a:bodyPr>
            <a:noAutofit/>
          </a:bodyPr>
          <a:lstStyle/>
          <a:p>
            <a:pPr>
              <a:lnSpc>
                <a:spcPct val="80000"/>
              </a:lnSpc>
              <a:buClr>
                <a:schemeClr val="tx1"/>
              </a:buClr>
              <a:buFont typeface="Wingdings" panose="05000000000000000000" pitchFamily="2" charset="2"/>
              <a:buNone/>
            </a:pPr>
            <a:endParaRPr lang="en-US" altLang="en-US" sz="800" dirty="0">
              <a:solidFill>
                <a:srgbClr val="000066"/>
              </a:solidFill>
              <a:effectLst>
                <a:outerShdw blurRad="38100" dist="38100" dir="2700000" algn="tl">
                  <a:srgbClr val="C0C0C0"/>
                </a:outerShdw>
              </a:effectLst>
            </a:endParaRPr>
          </a:p>
          <a:p>
            <a:pPr>
              <a:lnSpc>
                <a:spcPct val="80000"/>
              </a:lnSpc>
              <a:buClr>
                <a:schemeClr val="tx1"/>
              </a:buClr>
            </a:pPr>
            <a:r>
              <a:rPr lang="en-US" altLang="en-US" sz="4400" dirty="0">
                <a:solidFill>
                  <a:srgbClr val="000066"/>
                </a:solidFill>
                <a:effectLst>
                  <a:outerShdw blurRad="38100" dist="38100" dir="2700000" algn="tl">
                    <a:srgbClr val="C0C0C0"/>
                  </a:outerShdw>
                </a:effectLst>
              </a:rPr>
              <a:t>READ thru these questions. (If one suggests an answer that is meaningful or important to you)</a:t>
            </a:r>
          </a:p>
          <a:p>
            <a:pPr>
              <a:lnSpc>
                <a:spcPct val="80000"/>
              </a:lnSpc>
              <a:buClr>
                <a:schemeClr val="tx1"/>
              </a:buClr>
            </a:pPr>
            <a:r>
              <a:rPr lang="en-US" altLang="en-US" sz="4400" dirty="0">
                <a:solidFill>
                  <a:srgbClr val="000066"/>
                </a:solidFill>
                <a:effectLst>
                  <a:outerShdw blurRad="38100" dist="38100" dir="2700000" algn="tl">
                    <a:srgbClr val="C0C0C0"/>
                  </a:outerShdw>
                </a:effectLst>
              </a:rPr>
              <a:t> WRITE YOUR ANSWER in one of the blanks on the “Answers to Goal-Setting Questions” Sheet.</a:t>
            </a:r>
          </a:p>
          <a:p>
            <a:pPr>
              <a:lnSpc>
                <a:spcPct val="80000"/>
              </a:lnSpc>
              <a:buClr>
                <a:schemeClr val="tx1"/>
              </a:buClr>
            </a:pPr>
            <a:r>
              <a:rPr lang="en-US" altLang="en-US" sz="4400" dirty="0">
                <a:solidFill>
                  <a:srgbClr val="000066"/>
                </a:solidFill>
                <a:effectLst>
                  <a:outerShdw blurRad="38100" dist="38100" dir="2700000" algn="tl">
                    <a:srgbClr val="C0C0C0"/>
                  </a:outerShdw>
                </a:effectLst>
              </a:rPr>
              <a:t> Limit your goals to only about the next year or two (it gives you a definitive time frame).</a:t>
            </a:r>
          </a:p>
          <a:p>
            <a:pPr>
              <a:lnSpc>
                <a:spcPct val="80000"/>
              </a:lnSpc>
              <a:buClr>
                <a:schemeClr val="tx1"/>
              </a:buClr>
            </a:pPr>
            <a:r>
              <a:rPr lang="en-US" altLang="en-US" sz="4400" dirty="0">
                <a:solidFill>
                  <a:srgbClr val="000066"/>
                </a:solidFill>
                <a:effectLst>
                  <a:outerShdw blurRad="38100" dist="38100" dir="2700000" algn="tl">
                    <a:srgbClr val="C0C0C0"/>
                  </a:outerShdw>
                </a:effectLst>
              </a:rPr>
              <a:t> You can set goals for any length of time: Lifetime, 5 Years, 1-2 Years, 6 Months or Daily.</a:t>
            </a:r>
          </a:p>
          <a:p>
            <a:pPr>
              <a:lnSpc>
                <a:spcPct val="80000"/>
              </a:lnSpc>
              <a:buClr>
                <a:schemeClr val="tx1"/>
              </a:buClr>
              <a:buFont typeface="Wingdings" panose="05000000000000000000" pitchFamily="2" charset="2"/>
              <a:buNone/>
            </a:pPr>
            <a:endParaRPr lang="en-US" altLang="en-US" sz="4000" dirty="0">
              <a:solidFill>
                <a:srgbClr val="000066"/>
              </a:solidFill>
              <a:effectLst>
                <a:outerShdw blurRad="38100" dist="38100" dir="2700000" algn="tl">
                  <a:srgbClr val="C0C0C0"/>
                </a:outerShdw>
              </a:effectLst>
            </a:endParaRPr>
          </a:p>
        </p:txBody>
      </p:sp>
      <p:sp>
        <p:nvSpPr>
          <p:cNvPr id="4" name="Rectangle 3">
            <a:extLst>
              <a:ext uri="{FF2B5EF4-FFF2-40B4-BE49-F238E27FC236}">
                <a16:creationId xmlns:a16="http://schemas.microsoft.com/office/drawing/2014/main" id="{FD25E634-2A10-A423-147E-1AE572F3F78C}"/>
              </a:ext>
            </a:extLst>
          </p:cNvPr>
          <p:cNvSpPr/>
          <p:nvPr/>
        </p:nvSpPr>
        <p:spPr>
          <a:xfrm>
            <a:off x="1" y="410473"/>
            <a:ext cx="12192000" cy="388620"/>
          </a:xfrm>
          <a:prstGeom prst="rect">
            <a:avLst/>
          </a:prstGeom>
          <a:solidFill>
            <a:srgbClr val="CC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Arial Black" panose="020B0A04020102020204" pitchFamily="34" charset="0"/>
              </a:rPr>
              <a:t>5 - GOAL SETTING PROCESS</a:t>
            </a:r>
          </a:p>
        </p:txBody>
      </p:sp>
      <p:pic>
        <p:nvPicPr>
          <p:cNvPr id="12" name="Picture 11" descr="A picture containing text&#10;&#10;Description automatically generated">
            <a:extLst>
              <a:ext uri="{FF2B5EF4-FFF2-40B4-BE49-F238E27FC236}">
                <a16:creationId xmlns:a16="http://schemas.microsoft.com/office/drawing/2014/main" id="{1B0FA139-FBB8-90B4-723C-2E647C8B66A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5899" y="191889"/>
            <a:ext cx="1313351" cy="1070518"/>
          </a:xfrm>
          <a:prstGeom prst="rect">
            <a:avLst/>
          </a:prstGeom>
        </p:spPr>
      </p:pic>
      <p:sp>
        <p:nvSpPr>
          <p:cNvPr id="5" name="Date Placeholder 4">
            <a:extLst>
              <a:ext uri="{FF2B5EF4-FFF2-40B4-BE49-F238E27FC236}">
                <a16:creationId xmlns:a16="http://schemas.microsoft.com/office/drawing/2014/main" id="{4A46ADF4-143C-05CB-263C-B4E312EEDEF5}"/>
              </a:ext>
            </a:extLst>
          </p:cNvPr>
          <p:cNvSpPr>
            <a:spLocks noGrp="1"/>
          </p:cNvSpPr>
          <p:nvPr>
            <p:ph type="dt" sz="half" idx="10"/>
          </p:nvPr>
        </p:nvSpPr>
        <p:spPr/>
        <p:txBody>
          <a:bodyPr/>
          <a:lstStyle/>
          <a:p>
            <a:r>
              <a:rPr lang="en-US"/>
              <a:t>June 2022</a:t>
            </a:r>
          </a:p>
        </p:txBody>
      </p:sp>
      <p:sp>
        <p:nvSpPr>
          <p:cNvPr id="6" name="Slide Number Placeholder 5">
            <a:extLst>
              <a:ext uri="{FF2B5EF4-FFF2-40B4-BE49-F238E27FC236}">
                <a16:creationId xmlns:a16="http://schemas.microsoft.com/office/drawing/2014/main" id="{3455CA56-473A-F69F-FE22-9ABDD66E255D}"/>
              </a:ext>
            </a:extLst>
          </p:cNvPr>
          <p:cNvSpPr>
            <a:spLocks noGrp="1"/>
          </p:cNvSpPr>
          <p:nvPr>
            <p:ph type="sldNum" sz="quarter" idx="12"/>
          </p:nvPr>
        </p:nvSpPr>
        <p:spPr/>
        <p:txBody>
          <a:bodyPr/>
          <a:lstStyle/>
          <a:p>
            <a:fld id="{93E55EF9-A4B1-4FAA-99A0-0970FED03DAB}" type="slidenum">
              <a:rPr lang="en-US" smtClean="0"/>
              <a:t>34</a:t>
            </a:fld>
            <a:endParaRPr lang="en-US"/>
          </a:p>
        </p:txBody>
      </p:sp>
      <p:sp>
        <p:nvSpPr>
          <p:cNvPr id="9" name="Title 1">
            <a:extLst>
              <a:ext uri="{FF2B5EF4-FFF2-40B4-BE49-F238E27FC236}">
                <a16:creationId xmlns:a16="http://schemas.microsoft.com/office/drawing/2014/main" id="{642E93FC-C010-9D45-4495-0504B90A22F3}"/>
              </a:ext>
            </a:extLst>
          </p:cNvPr>
          <p:cNvSpPr txBox="1">
            <a:spLocks/>
          </p:cNvSpPr>
          <p:nvPr/>
        </p:nvSpPr>
        <p:spPr>
          <a:xfrm>
            <a:off x="838200" y="1225801"/>
            <a:ext cx="10863942" cy="524079"/>
          </a:xfrm>
          <a:prstGeom prst="rect">
            <a:avLst/>
          </a:prstGeom>
        </p:spPr>
        <p:txBody>
          <a:bodyPr vert="horz" lIns="91440" tIns="45720" rIns="91440" bIns="45720" rtlCol="0" anchor="ctr">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900" b="1" dirty="0">
                <a:solidFill>
                  <a:srgbClr val="CC0000"/>
                </a:solidFill>
                <a:latin typeface="Arial" panose="020B0604020202020204" pitchFamily="34" charset="0"/>
                <a:cs typeface="Arial" panose="020B0604020202020204" pitchFamily="34" charset="0"/>
              </a:rPr>
              <a:t>STEP 1:  Review Meaningful Goal-Setting Questions (Instructions)</a:t>
            </a:r>
          </a:p>
        </p:txBody>
      </p:sp>
      <p:sp>
        <p:nvSpPr>
          <p:cNvPr id="10" name="Title 1">
            <a:extLst>
              <a:ext uri="{FF2B5EF4-FFF2-40B4-BE49-F238E27FC236}">
                <a16:creationId xmlns:a16="http://schemas.microsoft.com/office/drawing/2014/main" id="{2AFEF887-2175-70D3-3AE3-4AA48FE032C4}"/>
              </a:ext>
            </a:extLst>
          </p:cNvPr>
          <p:cNvSpPr txBox="1">
            <a:spLocks/>
          </p:cNvSpPr>
          <p:nvPr/>
        </p:nvSpPr>
        <p:spPr>
          <a:xfrm>
            <a:off x="2665844" y="805215"/>
            <a:ext cx="8479563" cy="351930"/>
          </a:xfrm>
          <a:prstGeom prst="rect">
            <a:avLst/>
          </a:prstGeom>
          <a:solidFill>
            <a:srgbClr val="002060"/>
          </a:solidFill>
        </p:spPr>
        <p:txBody>
          <a:bodyPr vert="horz" lIns="91440" tIns="45720" rIns="91440" bIns="45720" rtlCol="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Aft>
                <a:spcPts val="600"/>
              </a:spcAft>
            </a:pPr>
            <a:r>
              <a:rPr lang="en-US" sz="1800" b="1" i="1" dirty="0">
                <a:solidFill>
                  <a:srgbClr val="FFFFCC"/>
                </a:solidFill>
                <a:latin typeface="+mn-lt"/>
                <a:ea typeface="+mn-ea"/>
                <a:cs typeface="+mn-cs"/>
              </a:rPr>
              <a:t>Part C. STEPS IN THE GOAL-SETTING PROCESS</a:t>
            </a:r>
            <a:endParaRPr lang="en-US" sz="1800" i="1" dirty="0">
              <a:solidFill>
                <a:srgbClr val="FFFFCC"/>
              </a:solidFill>
              <a:latin typeface="+mn-lt"/>
              <a:ea typeface="+mn-ea"/>
              <a:cs typeface="+mn-cs"/>
            </a:endParaRPr>
          </a:p>
        </p:txBody>
      </p:sp>
    </p:spTree>
    <p:extLst>
      <p:ext uri="{BB962C8B-B14F-4D97-AF65-F5344CB8AC3E}">
        <p14:creationId xmlns:p14="http://schemas.microsoft.com/office/powerpoint/2010/main" val="76565246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9CAB63F-5538-261D-A900-EEC4E2E4B014}"/>
              </a:ext>
            </a:extLst>
          </p:cNvPr>
          <p:cNvSpPr>
            <a:spLocks noGrp="1"/>
          </p:cNvSpPr>
          <p:nvPr>
            <p:ph idx="1"/>
          </p:nvPr>
        </p:nvSpPr>
        <p:spPr>
          <a:xfrm>
            <a:off x="489857" y="2190411"/>
            <a:ext cx="11212285" cy="3334119"/>
          </a:xfrm>
        </p:spPr>
        <p:txBody>
          <a:bodyPr>
            <a:noAutofit/>
          </a:bodyPr>
          <a:lstStyle/>
          <a:p>
            <a:pPr>
              <a:lnSpc>
                <a:spcPct val="80000"/>
              </a:lnSpc>
              <a:buClr>
                <a:schemeClr val="tx1"/>
              </a:buClr>
              <a:buFont typeface="Wingdings" panose="05000000000000000000" pitchFamily="2" charset="2"/>
              <a:buNone/>
            </a:pPr>
            <a:endParaRPr lang="en-US" altLang="en-US" sz="800" dirty="0">
              <a:solidFill>
                <a:srgbClr val="000066"/>
              </a:solidFill>
              <a:effectLst>
                <a:outerShdw blurRad="38100" dist="38100" dir="2700000" algn="tl">
                  <a:srgbClr val="C0C0C0"/>
                </a:outerShdw>
              </a:effectLst>
            </a:endParaRPr>
          </a:p>
          <a:p>
            <a:pPr>
              <a:buClr>
                <a:schemeClr val="tx1"/>
              </a:buClr>
              <a:buFont typeface="Wingdings" panose="05000000000000000000" pitchFamily="2" charset="2"/>
              <a:buNone/>
            </a:pPr>
            <a:r>
              <a:rPr lang="en-US" altLang="en-US" sz="4000" b="1" dirty="0">
                <a:solidFill>
                  <a:srgbClr val="000066"/>
                </a:solidFill>
                <a:effectLst>
                  <a:outerShdw blurRad="38100" dist="38100" dir="2700000" algn="tl">
                    <a:srgbClr val="C0C0C0"/>
                  </a:outerShdw>
                </a:effectLst>
              </a:rPr>
              <a:t>STEP 1. Review Meaningful Goal-Setting Questions: (Instructions)</a:t>
            </a:r>
          </a:p>
          <a:p>
            <a:pPr>
              <a:buClr>
                <a:schemeClr val="tx1"/>
              </a:buClr>
              <a:buFont typeface="Wingdings" panose="05000000000000000000" pitchFamily="2" charset="2"/>
              <a:buNone/>
            </a:pPr>
            <a:r>
              <a:rPr lang="en-US" altLang="en-US" sz="4000" dirty="0">
                <a:solidFill>
                  <a:srgbClr val="000066"/>
                </a:solidFill>
                <a:effectLst>
                  <a:outerShdw blurRad="38100" dist="38100" dir="2700000" algn="tl">
                    <a:srgbClr val="C0C0C0"/>
                  </a:outerShdw>
                </a:effectLst>
              </a:rPr>
              <a:t>   </a:t>
            </a:r>
          </a:p>
          <a:p>
            <a:pPr algn="ctr">
              <a:buClr>
                <a:schemeClr val="tx1"/>
              </a:buClr>
              <a:buFont typeface="Wingdings" panose="05000000000000000000" pitchFamily="2" charset="2"/>
              <a:buNone/>
            </a:pPr>
            <a:r>
              <a:rPr lang="en-US" altLang="en-US" sz="2800" b="1" dirty="0">
                <a:solidFill>
                  <a:srgbClr val="000066"/>
                </a:solidFill>
                <a:effectLst>
                  <a:outerShdw blurRad="38100" dist="38100" dir="2700000" algn="tl">
                    <a:srgbClr val="C0C0C0"/>
                  </a:outerShdw>
                </a:effectLst>
              </a:rPr>
              <a:t>(Page 19 – 20 in your Development Handbook</a:t>
            </a:r>
            <a:endParaRPr lang="en-US" altLang="en-US" sz="4000" dirty="0">
              <a:solidFill>
                <a:srgbClr val="000066"/>
              </a:solidFill>
              <a:effectLst>
                <a:outerShdw blurRad="38100" dist="38100" dir="2700000" algn="tl">
                  <a:srgbClr val="C0C0C0"/>
                </a:outerShdw>
              </a:effectLst>
            </a:endParaRPr>
          </a:p>
        </p:txBody>
      </p:sp>
      <p:sp>
        <p:nvSpPr>
          <p:cNvPr id="4" name="Rectangle 3">
            <a:extLst>
              <a:ext uri="{FF2B5EF4-FFF2-40B4-BE49-F238E27FC236}">
                <a16:creationId xmlns:a16="http://schemas.microsoft.com/office/drawing/2014/main" id="{FD25E634-2A10-A423-147E-1AE572F3F78C}"/>
              </a:ext>
            </a:extLst>
          </p:cNvPr>
          <p:cNvSpPr/>
          <p:nvPr/>
        </p:nvSpPr>
        <p:spPr>
          <a:xfrm>
            <a:off x="1" y="410473"/>
            <a:ext cx="12192000" cy="388620"/>
          </a:xfrm>
          <a:prstGeom prst="rect">
            <a:avLst/>
          </a:prstGeom>
          <a:solidFill>
            <a:srgbClr val="CC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Arial Black" panose="020B0A04020102020204" pitchFamily="34" charset="0"/>
              </a:rPr>
              <a:t>5 - GOAL SETTING PROCESS</a:t>
            </a:r>
          </a:p>
        </p:txBody>
      </p:sp>
      <p:pic>
        <p:nvPicPr>
          <p:cNvPr id="12" name="Picture 11" descr="A picture containing text&#10;&#10;Description automatically generated">
            <a:extLst>
              <a:ext uri="{FF2B5EF4-FFF2-40B4-BE49-F238E27FC236}">
                <a16:creationId xmlns:a16="http://schemas.microsoft.com/office/drawing/2014/main" id="{1B0FA139-FBB8-90B4-723C-2E647C8B66A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5899" y="191889"/>
            <a:ext cx="1313351" cy="1070518"/>
          </a:xfrm>
          <a:prstGeom prst="rect">
            <a:avLst/>
          </a:prstGeom>
        </p:spPr>
      </p:pic>
      <p:sp>
        <p:nvSpPr>
          <p:cNvPr id="5" name="Date Placeholder 4">
            <a:extLst>
              <a:ext uri="{FF2B5EF4-FFF2-40B4-BE49-F238E27FC236}">
                <a16:creationId xmlns:a16="http://schemas.microsoft.com/office/drawing/2014/main" id="{4A46ADF4-143C-05CB-263C-B4E312EEDEF5}"/>
              </a:ext>
            </a:extLst>
          </p:cNvPr>
          <p:cNvSpPr>
            <a:spLocks noGrp="1"/>
          </p:cNvSpPr>
          <p:nvPr>
            <p:ph type="dt" sz="half" idx="10"/>
          </p:nvPr>
        </p:nvSpPr>
        <p:spPr/>
        <p:txBody>
          <a:bodyPr/>
          <a:lstStyle/>
          <a:p>
            <a:r>
              <a:rPr lang="en-US"/>
              <a:t>June 2022</a:t>
            </a:r>
          </a:p>
        </p:txBody>
      </p:sp>
      <p:sp>
        <p:nvSpPr>
          <p:cNvPr id="6" name="Slide Number Placeholder 5">
            <a:extLst>
              <a:ext uri="{FF2B5EF4-FFF2-40B4-BE49-F238E27FC236}">
                <a16:creationId xmlns:a16="http://schemas.microsoft.com/office/drawing/2014/main" id="{3455CA56-473A-F69F-FE22-9ABDD66E255D}"/>
              </a:ext>
            </a:extLst>
          </p:cNvPr>
          <p:cNvSpPr>
            <a:spLocks noGrp="1"/>
          </p:cNvSpPr>
          <p:nvPr>
            <p:ph type="sldNum" sz="quarter" idx="12"/>
          </p:nvPr>
        </p:nvSpPr>
        <p:spPr/>
        <p:txBody>
          <a:bodyPr/>
          <a:lstStyle/>
          <a:p>
            <a:fld id="{93E55EF9-A4B1-4FAA-99A0-0970FED03DAB}" type="slidenum">
              <a:rPr lang="en-US" smtClean="0"/>
              <a:t>35</a:t>
            </a:fld>
            <a:endParaRPr lang="en-US"/>
          </a:p>
        </p:txBody>
      </p:sp>
      <p:sp>
        <p:nvSpPr>
          <p:cNvPr id="9" name="Title 1">
            <a:extLst>
              <a:ext uri="{FF2B5EF4-FFF2-40B4-BE49-F238E27FC236}">
                <a16:creationId xmlns:a16="http://schemas.microsoft.com/office/drawing/2014/main" id="{642E93FC-C010-9D45-4495-0504B90A22F3}"/>
              </a:ext>
            </a:extLst>
          </p:cNvPr>
          <p:cNvSpPr txBox="1">
            <a:spLocks/>
          </p:cNvSpPr>
          <p:nvPr/>
        </p:nvSpPr>
        <p:spPr>
          <a:xfrm>
            <a:off x="838200" y="1225801"/>
            <a:ext cx="10863942" cy="524079"/>
          </a:xfrm>
          <a:prstGeom prst="rect">
            <a:avLst/>
          </a:prstGeom>
        </p:spPr>
        <p:txBody>
          <a:bodyPr vert="horz" lIns="91440" tIns="45720" rIns="91440" bIns="45720" rtlCol="0" anchor="ctr">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900" b="1" dirty="0">
                <a:solidFill>
                  <a:srgbClr val="CC0000"/>
                </a:solidFill>
                <a:latin typeface="Arial" panose="020B0604020202020204" pitchFamily="34" charset="0"/>
                <a:cs typeface="Arial" panose="020B0604020202020204" pitchFamily="34" charset="0"/>
              </a:rPr>
              <a:t>STEP 1:  Review Meaningful Goal-Setting Questions (Instructions)</a:t>
            </a:r>
          </a:p>
        </p:txBody>
      </p:sp>
      <p:sp>
        <p:nvSpPr>
          <p:cNvPr id="10" name="Title 1">
            <a:extLst>
              <a:ext uri="{FF2B5EF4-FFF2-40B4-BE49-F238E27FC236}">
                <a16:creationId xmlns:a16="http://schemas.microsoft.com/office/drawing/2014/main" id="{2AFEF887-2175-70D3-3AE3-4AA48FE032C4}"/>
              </a:ext>
            </a:extLst>
          </p:cNvPr>
          <p:cNvSpPr txBox="1">
            <a:spLocks/>
          </p:cNvSpPr>
          <p:nvPr/>
        </p:nvSpPr>
        <p:spPr>
          <a:xfrm>
            <a:off x="2665844" y="805215"/>
            <a:ext cx="8479563" cy="351930"/>
          </a:xfrm>
          <a:prstGeom prst="rect">
            <a:avLst/>
          </a:prstGeom>
          <a:solidFill>
            <a:srgbClr val="002060"/>
          </a:solidFill>
        </p:spPr>
        <p:txBody>
          <a:bodyPr vert="horz" lIns="91440" tIns="45720" rIns="91440" bIns="45720" rtlCol="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Aft>
                <a:spcPts val="600"/>
              </a:spcAft>
            </a:pPr>
            <a:r>
              <a:rPr lang="en-US" sz="1800" b="1" i="1" dirty="0">
                <a:solidFill>
                  <a:srgbClr val="FFFFCC"/>
                </a:solidFill>
                <a:latin typeface="+mn-lt"/>
                <a:ea typeface="+mn-ea"/>
                <a:cs typeface="+mn-cs"/>
              </a:rPr>
              <a:t>Part C. STEPS IN THE GOAL-SETTING PROCESS</a:t>
            </a:r>
            <a:endParaRPr lang="en-US" sz="1800" i="1" dirty="0">
              <a:solidFill>
                <a:srgbClr val="FFFFCC"/>
              </a:solidFill>
              <a:latin typeface="+mn-lt"/>
              <a:ea typeface="+mn-ea"/>
              <a:cs typeface="+mn-cs"/>
            </a:endParaRPr>
          </a:p>
        </p:txBody>
      </p:sp>
    </p:spTree>
    <p:extLst>
      <p:ext uri="{BB962C8B-B14F-4D97-AF65-F5344CB8AC3E}">
        <p14:creationId xmlns:p14="http://schemas.microsoft.com/office/powerpoint/2010/main" val="17506485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9CAB63F-5538-261D-A900-EEC4E2E4B014}"/>
              </a:ext>
            </a:extLst>
          </p:cNvPr>
          <p:cNvSpPr>
            <a:spLocks noGrp="1"/>
          </p:cNvSpPr>
          <p:nvPr>
            <p:ph idx="1"/>
          </p:nvPr>
        </p:nvSpPr>
        <p:spPr>
          <a:xfrm>
            <a:off x="489857" y="1603310"/>
            <a:ext cx="11212285" cy="4844217"/>
          </a:xfrm>
        </p:spPr>
        <p:txBody>
          <a:bodyPr>
            <a:noAutofit/>
          </a:bodyPr>
          <a:lstStyle/>
          <a:p>
            <a:pPr>
              <a:lnSpc>
                <a:spcPct val="80000"/>
              </a:lnSpc>
              <a:buClr>
                <a:schemeClr val="tx1"/>
              </a:buClr>
              <a:buFont typeface="Wingdings" panose="05000000000000000000" pitchFamily="2" charset="2"/>
              <a:buNone/>
            </a:pPr>
            <a:endParaRPr lang="en-US" altLang="en-US" sz="800" dirty="0">
              <a:solidFill>
                <a:srgbClr val="000066"/>
              </a:solidFill>
              <a:effectLst>
                <a:outerShdw blurRad="38100" dist="38100" dir="2700000" algn="tl">
                  <a:srgbClr val="C0C0C0"/>
                </a:outerShdw>
              </a:effectLst>
            </a:endParaRPr>
          </a:p>
          <a:p>
            <a:pPr>
              <a:lnSpc>
                <a:spcPct val="80000"/>
              </a:lnSpc>
              <a:buClr>
                <a:schemeClr val="tx1"/>
              </a:buClr>
            </a:pPr>
            <a:r>
              <a:rPr lang="en-US" altLang="en-US" sz="3600" b="1" dirty="0">
                <a:solidFill>
                  <a:srgbClr val="000066"/>
                </a:solidFill>
                <a:effectLst>
                  <a:outerShdw blurRad="38100" dist="38100" dir="2700000" algn="tl">
                    <a:srgbClr val="C0C0C0"/>
                  </a:outerShdw>
                </a:effectLst>
              </a:rPr>
              <a:t>The following are the seven different categories of Goals we typically achieve in our lives.</a:t>
            </a:r>
          </a:p>
          <a:p>
            <a:pPr>
              <a:lnSpc>
                <a:spcPct val="80000"/>
              </a:lnSpc>
              <a:buClr>
                <a:schemeClr val="tx1"/>
              </a:buClr>
            </a:pPr>
            <a:endParaRPr lang="en-US" altLang="en-US" sz="900" b="1" dirty="0">
              <a:solidFill>
                <a:srgbClr val="000066"/>
              </a:solidFill>
              <a:effectLst>
                <a:outerShdw blurRad="38100" dist="38100" dir="2700000" algn="tl">
                  <a:srgbClr val="C0C0C0"/>
                </a:outerShdw>
              </a:effectLst>
            </a:endParaRPr>
          </a:p>
          <a:p>
            <a:pPr>
              <a:lnSpc>
                <a:spcPct val="80000"/>
              </a:lnSpc>
              <a:buClr>
                <a:schemeClr val="tx1"/>
              </a:buClr>
            </a:pPr>
            <a:r>
              <a:rPr lang="en-US" altLang="en-US" sz="3600" b="1" dirty="0">
                <a:solidFill>
                  <a:srgbClr val="000066"/>
                </a:solidFill>
                <a:effectLst>
                  <a:outerShdw blurRad="38100" dist="38100" dir="2700000" algn="tl">
                    <a:srgbClr val="C0C0C0"/>
                  </a:outerShdw>
                </a:effectLst>
              </a:rPr>
              <a:t>    It is important as we define our goals to categorize them to help us when we prioritize them. </a:t>
            </a:r>
          </a:p>
          <a:p>
            <a:pPr>
              <a:lnSpc>
                <a:spcPct val="80000"/>
              </a:lnSpc>
              <a:buClr>
                <a:schemeClr val="tx1"/>
              </a:buClr>
            </a:pPr>
            <a:r>
              <a:rPr lang="en-US" altLang="en-US" sz="3600" b="1" dirty="0">
                <a:solidFill>
                  <a:srgbClr val="000066"/>
                </a:solidFill>
                <a:effectLst>
                  <a:outerShdw blurRad="38100" dist="38100" dir="2700000" algn="tl">
                    <a:srgbClr val="C0C0C0"/>
                  </a:outerShdw>
                </a:effectLst>
              </a:rPr>
              <a:t>   Listed below are the categories and some examples in each category. </a:t>
            </a:r>
          </a:p>
          <a:p>
            <a:pPr>
              <a:lnSpc>
                <a:spcPct val="80000"/>
              </a:lnSpc>
              <a:buClr>
                <a:schemeClr val="tx1"/>
              </a:buClr>
            </a:pPr>
            <a:r>
              <a:rPr lang="en-US" altLang="en-US" sz="3600" b="1" dirty="0">
                <a:solidFill>
                  <a:srgbClr val="000066"/>
                </a:solidFill>
                <a:effectLst>
                  <a:outerShdw blurRad="38100" dist="38100" dir="2700000" algn="tl">
                    <a:srgbClr val="C0C0C0"/>
                  </a:outerShdw>
                </a:effectLst>
              </a:rPr>
              <a:t>      The categories are not listed in any priority or importance sequence.</a:t>
            </a:r>
          </a:p>
          <a:p>
            <a:pPr algn="ctr">
              <a:lnSpc>
                <a:spcPct val="80000"/>
              </a:lnSpc>
              <a:buClr>
                <a:schemeClr val="tx1"/>
              </a:buClr>
              <a:buFont typeface="Wingdings" panose="05000000000000000000" pitchFamily="2" charset="2"/>
              <a:buNone/>
            </a:pPr>
            <a:r>
              <a:rPr lang="en-US" altLang="en-US" sz="3600" b="1" dirty="0">
                <a:solidFill>
                  <a:srgbClr val="000066"/>
                </a:solidFill>
                <a:effectLst>
                  <a:outerShdw blurRad="38100" dist="38100" dir="2700000" algn="tl">
                    <a:srgbClr val="C0C0C0"/>
                  </a:outerShdw>
                </a:effectLst>
              </a:rPr>
              <a:t>     (SAMPLES ARE ON PAGES 21 – 23)</a:t>
            </a:r>
          </a:p>
          <a:p>
            <a:pPr>
              <a:lnSpc>
                <a:spcPct val="80000"/>
              </a:lnSpc>
              <a:buClr>
                <a:schemeClr val="tx1"/>
              </a:buClr>
              <a:buFont typeface="Wingdings" panose="05000000000000000000" pitchFamily="2" charset="2"/>
              <a:buNone/>
            </a:pPr>
            <a:endParaRPr lang="en-US" altLang="en-US" sz="4000" dirty="0">
              <a:solidFill>
                <a:srgbClr val="000066"/>
              </a:solidFill>
              <a:effectLst>
                <a:outerShdw blurRad="38100" dist="38100" dir="2700000" algn="tl">
                  <a:srgbClr val="C0C0C0"/>
                </a:outerShdw>
              </a:effectLst>
            </a:endParaRPr>
          </a:p>
        </p:txBody>
      </p:sp>
      <p:sp>
        <p:nvSpPr>
          <p:cNvPr id="4" name="Rectangle 3">
            <a:extLst>
              <a:ext uri="{FF2B5EF4-FFF2-40B4-BE49-F238E27FC236}">
                <a16:creationId xmlns:a16="http://schemas.microsoft.com/office/drawing/2014/main" id="{FD25E634-2A10-A423-147E-1AE572F3F78C}"/>
              </a:ext>
            </a:extLst>
          </p:cNvPr>
          <p:cNvSpPr/>
          <p:nvPr/>
        </p:nvSpPr>
        <p:spPr>
          <a:xfrm>
            <a:off x="1" y="410473"/>
            <a:ext cx="12192000" cy="388620"/>
          </a:xfrm>
          <a:prstGeom prst="rect">
            <a:avLst/>
          </a:prstGeom>
          <a:solidFill>
            <a:srgbClr val="CC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Arial Black" panose="020B0A04020102020204" pitchFamily="34" charset="0"/>
              </a:rPr>
              <a:t>5 - GOAL SETTING PROCESS</a:t>
            </a:r>
          </a:p>
        </p:txBody>
      </p:sp>
      <p:pic>
        <p:nvPicPr>
          <p:cNvPr id="12" name="Picture 11" descr="A picture containing text&#10;&#10;Description automatically generated">
            <a:extLst>
              <a:ext uri="{FF2B5EF4-FFF2-40B4-BE49-F238E27FC236}">
                <a16:creationId xmlns:a16="http://schemas.microsoft.com/office/drawing/2014/main" id="{1B0FA139-FBB8-90B4-723C-2E647C8B66A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5899" y="191889"/>
            <a:ext cx="1313351" cy="1070518"/>
          </a:xfrm>
          <a:prstGeom prst="rect">
            <a:avLst/>
          </a:prstGeom>
        </p:spPr>
      </p:pic>
      <p:sp>
        <p:nvSpPr>
          <p:cNvPr id="5" name="Date Placeholder 4">
            <a:extLst>
              <a:ext uri="{FF2B5EF4-FFF2-40B4-BE49-F238E27FC236}">
                <a16:creationId xmlns:a16="http://schemas.microsoft.com/office/drawing/2014/main" id="{4A46ADF4-143C-05CB-263C-B4E312EEDEF5}"/>
              </a:ext>
            </a:extLst>
          </p:cNvPr>
          <p:cNvSpPr>
            <a:spLocks noGrp="1"/>
          </p:cNvSpPr>
          <p:nvPr>
            <p:ph type="dt" sz="half" idx="10"/>
          </p:nvPr>
        </p:nvSpPr>
        <p:spPr/>
        <p:txBody>
          <a:bodyPr/>
          <a:lstStyle/>
          <a:p>
            <a:r>
              <a:rPr lang="en-US"/>
              <a:t>June 2022</a:t>
            </a:r>
          </a:p>
        </p:txBody>
      </p:sp>
      <p:sp>
        <p:nvSpPr>
          <p:cNvPr id="6" name="Slide Number Placeholder 5">
            <a:extLst>
              <a:ext uri="{FF2B5EF4-FFF2-40B4-BE49-F238E27FC236}">
                <a16:creationId xmlns:a16="http://schemas.microsoft.com/office/drawing/2014/main" id="{3455CA56-473A-F69F-FE22-9ABDD66E255D}"/>
              </a:ext>
            </a:extLst>
          </p:cNvPr>
          <p:cNvSpPr>
            <a:spLocks noGrp="1"/>
          </p:cNvSpPr>
          <p:nvPr>
            <p:ph type="sldNum" sz="quarter" idx="12"/>
          </p:nvPr>
        </p:nvSpPr>
        <p:spPr/>
        <p:txBody>
          <a:bodyPr/>
          <a:lstStyle/>
          <a:p>
            <a:fld id="{93E55EF9-A4B1-4FAA-99A0-0970FED03DAB}" type="slidenum">
              <a:rPr lang="en-US" smtClean="0"/>
              <a:t>36</a:t>
            </a:fld>
            <a:endParaRPr lang="en-US"/>
          </a:p>
        </p:txBody>
      </p:sp>
      <p:sp>
        <p:nvSpPr>
          <p:cNvPr id="9" name="Title 1">
            <a:extLst>
              <a:ext uri="{FF2B5EF4-FFF2-40B4-BE49-F238E27FC236}">
                <a16:creationId xmlns:a16="http://schemas.microsoft.com/office/drawing/2014/main" id="{642E93FC-C010-9D45-4495-0504B90A22F3}"/>
              </a:ext>
            </a:extLst>
          </p:cNvPr>
          <p:cNvSpPr txBox="1">
            <a:spLocks/>
          </p:cNvSpPr>
          <p:nvPr/>
        </p:nvSpPr>
        <p:spPr>
          <a:xfrm>
            <a:off x="838200" y="1225801"/>
            <a:ext cx="10863942" cy="524079"/>
          </a:xfrm>
          <a:prstGeom prst="rect">
            <a:avLst/>
          </a:prstGeom>
        </p:spPr>
        <p:txBody>
          <a:bodyPr vert="horz" lIns="91440" tIns="45720" rIns="91440" bIns="45720" rtlCol="0" anchor="ctr">
            <a:normAutofit fontScale="82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900" b="1" dirty="0">
                <a:solidFill>
                  <a:srgbClr val="CC0000"/>
                </a:solidFill>
                <a:latin typeface="Arial" panose="020B0604020202020204" pitchFamily="34" charset="0"/>
                <a:cs typeface="Arial" panose="020B0604020202020204" pitchFamily="34" charset="0"/>
              </a:rPr>
              <a:t>STEP 2:  Summarize your Goal-Setting Questions by Type (or Category)</a:t>
            </a:r>
          </a:p>
        </p:txBody>
      </p:sp>
      <p:sp>
        <p:nvSpPr>
          <p:cNvPr id="10" name="Title 1">
            <a:extLst>
              <a:ext uri="{FF2B5EF4-FFF2-40B4-BE49-F238E27FC236}">
                <a16:creationId xmlns:a16="http://schemas.microsoft.com/office/drawing/2014/main" id="{2AFEF887-2175-70D3-3AE3-4AA48FE032C4}"/>
              </a:ext>
            </a:extLst>
          </p:cNvPr>
          <p:cNvSpPr txBox="1">
            <a:spLocks/>
          </p:cNvSpPr>
          <p:nvPr/>
        </p:nvSpPr>
        <p:spPr>
          <a:xfrm>
            <a:off x="2665844" y="805215"/>
            <a:ext cx="8479563" cy="351930"/>
          </a:xfrm>
          <a:prstGeom prst="rect">
            <a:avLst/>
          </a:prstGeom>
          <a:solidFill>
            <a:srgbClr val="002060"/>
          </a:solidFill>
        </p:spPr>
        <p:txBody>
          <a:bodyPr vert="horz" lIns="91440" tIns="45720" rIns="91440" bIns="45720" rtlCol="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Aft>
                <a:spcPts val="600"/>
              </a:spcAft>
            </a:pPr>
            <a:r>
              <a:rPr lang="en-US" sz="1800" b="1" i="1" dirty="0">
                <a:solidFill>
                  <a:srgbClr val="FFFFCC"/>
                </a:solidFill>
                <a:latin typeface="+mn-lt"/>
                <a:ea typeface="+mn-ea"/>
                <a:cs typeface="+mn-cs"/>
              </a:rPr>
              <a:t>Part C. STEPS IN THE GOAL-SETTING PROCESS</a:t>
            </a:r>
            <a:endParaRPr lang="en-US" sz="1800" i="1" dirty="0">
              <a:solidFill>
                <a:srgbClr val="FFFFCC"/>
              </a:solidFill>
              <a:latin typeface="+mn-lt"/>
              <a:ea typeface="+mn-ea"/>
              <a:cs typeface="+mn-cs"/>
            </a:endParaRPr>
          </a:p>
        </p:txBody>
      </p:sp>
    </p:spTree>
    <p:extLst>
      <p:ext uri="{BB962C8B-B14F-4D97-AF65-F5344CB8AC3E}">
        <p14:creationId xmlns:p14="http://schemas.microsoft.com/office/powerpoint/2010/main" val="150322383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9CAB63F-5538-261D-A900-EEC4E2E4B014}"/>
              </a:ext>
            </a:extLst>
          </p:cNvPr>
          <p:cNvSpPr>
            <a:spLocks noGrp="1"/>
          </p:cNvSpPr>
          <p:nvPr>
            <p:ph idx="1"/>
          </p:nvPr>
        </p:nvSpPr>
        <p:spPr>
          <a:xfrm>
            <a:off x="489857" y="1603310"/>
            <a:ext cx="11212285" cy="4844217"/>
          </a:xfrm>
        </p:spPr>
        <p:txBody>
          <a:bodyPr>
            <a:noAutofit/>
          </a:bodyPr>
          <a:lstStyle/>
          <a:p>
            <a:pPr>
              <a:lnSpc>
                <a:spcPct val="80000"/>
              </a:lnSpc>
              <a:buClr>
                <a:schemeClr val="tx1"/>
              </a:buClr>
              <a:buFont typeface="Wingdings" panose="05000000000000000000" pitchFamily="2" charset="2"/>
              <a:buNone/>
            </a:pPr>
            <a:endParaRPr lang="en-US" altLang="en-US" sz="800" dirty="0">
              <a:solidFill>
                <a:srgbClr val="000066"/>
              </a:solidFill>
              <a:effectLst>
                <a:outerShdw blurRad="38100" dist="38100" dir="2700000" algn="tl">
                  <a:srgbClr val="C0C0C0"/>
                </a:outerShdw>
              </a:effectLst>
            </a:endParaRPr>
          </a:p>
          <a:p>
            <a:pPr>
              <a:lnSpc>
                <a:spcPct val="80000"/>
              </a:lnSpc>
              <a:buClr>
                <a:schemeClr val="tx1"/>
              </a:buClr>
            </a:pPr>
            <a:r>
              <a:rPr lang="en-US" altLang="en-US" sz="4000" b="1" dirty="0">
                <a:solidFill>
                  <a:srgbClr val="000066"/>
                </a:solidFill>
                <a:effectLst>
                  <a:outerShdw blurRad="38100" dist="38100" dir="2700000" algn="tl">
                    <a:srgbClr val="C0C0C0"/>
                  </a:outerShdw>
                </a:effectLst>
              </a:rPr>
              <a:t>Write your answers </a:t>
            </a:r>
            <a:r>
              <a:rPr lang="en-US" altLang="en-US" sz="4000" dirty="0">
                <a:solidFill>
                  <a:srgbClr val="000066"/>
                </a:solidFill>
                <a:effectLst>
                  <a:outerShdw blurRad="38100" dist="38100" dir="2700000" algn="tl">
                    <a:srgbClr val="C0C0C0"/>
                  </a:outerShdw>
                </a:effectLst>
              </a:rPr>
              <a:t>to your Goal-Setting questions on one of the blanks below. </a:t>
            </a:r>
          </a:p>
          <a:p>
            <a:pPr>
              <a:lnSpc>
                <a:spcPct val="80000"/>
              </a:lnSpc>
              <a:buClr>
                <a:schemeClr val="tx1"/>
              </a:buClr>
            </a:pPr>
            <a:r>
              <a:rPr lang="en-US" altLang="en-US" sz="4000" dirty="0">
                <a:solidFill>
                  <a:srgbClr val="000066"/>
                </a:solidFill>
                <a:effectLst>
                  <a:outerShdw blurRad="38100" dist="38100" dir="2700000" algn="tl">
                    <a:srgbClr val="C0C0C0"/>
                  </a:outerShdw>
                </a:effectLst>
              </a:rPr>
              <a:t>Use the “Summary of Goal-Setting Questions / Categories” Sheet to help you spur any additional goals which may be important.</a:t>
            </a:r>
          </a:p>
          <a:p>
            <a:pPr>
              <a:lnSpc>
                <a:spcPct val="80000"/>
              </a:lnSpc>
              <a:buClr>
                <a:schemeClr val="tx1"/>
              </a:buClr>
            </a:pPr>
            <a:r>
              <a:rPr lang="en-US" altLang="en-US" sz="4000" dirty="0">
                <a:solidFill>
                  <a:srgbClr val="000066"/>
                </a:solidFill>
                <a:effectLst>
                  <a:outerShdw blurRad="38100" dist="38100" dir="2700000" algn="tl">
                    <a:srgbClr val="C0C0C0"/>
                  </a:outerShdw>
                </a:effectLst>
              </a:rPr>
              <a:t>This list is Initial Goals that come to mind after reviewing the Goal-Setting Questions in Step  1 which are meaningful or important to you:</a:t>
            </a:r>
            <a:endParaRPr lang="en-US" altLang="en-US" sz="2800" b="1" dirty="0">
              <a:solidFill>
                <a:srgbClr val="000066"/>
              </a:solidFill>
              <a:effectLst>
                <a:outerShdw blurRad="38100" dist="38100" dir="2700000" algn="tl">
                  <a:srgbClr val="C0C0C0"/>
                </a:outerShdw>
              </a:effectLst>
            </a:endParaRPr>
          </a:p>
          <a:p>
            <a:pPr algn="ctr">
              <a:lnSpc>
                <a:spcPct val="80000"/>
              </a:lnSpc>
              <a:buClr>
                <a:schemeClr val="tx1"/>
              </a:buClr>
              <a:buFont typeface="Wingdings" panose="05000000000000000000" pitchFamily="2" charset="2"/>
              <a:buNone/>
            </a:pPr>
            <a:r>
              <a:rPr lang="en-US" altLang="en-US" sz="2800" b="1" dirty="0">
                <a:solidFill>
                  <a:srgbClr val="000066"/>
                </a:solidFill>
                <a:effectLst>
                  <a:outerShdw blurRad="38100" dist="38100" dir="2700000" algn="tl">
                    <a:srgbClr val="C0C0C0"/>
                  </a:outerShdw>
                </a:effectLst>
              </a:rPr>
              <a:t>     (SAMPLE LIST ARE ON PAGES 24 – 25)</a:t>
            </a:r>
          </a:p>
          <a:p>
            <a:pPr>
              <a:lnSpc>
                <a:spcPct val="80000"/>
              </a:lnSpc>
              <a:buClr>
                <a:schemeClr val="tx1"/>
              </a:buClr>
              <a:buFont typeface="Wingdings" panose="05000000000000000000" pitchFamily="2" charset="2"/>
              <a:buNone/>
            </a:pPr>
            <a:endParaRPr lang="en-US" altLang="en-US" sz="4000" dirty="0">
              <a:solidFill>
                <a:srgbClr val="000066"/>
              </a:solidFill>
              <a:effectLst>
                <a:outerShdw blurRad="38100" dist="38100" dir="2700000" algn="tl">
                  <a:srgbClr val="C0C0C0"/>
                </a:outerShdw>
              </a:effectLst>
            </a:endParaRPr>
          </a:p>
        </p:txBody>
      </p:sp>
      <p:sp>
        <p:nvSpPr>
          <p:cNvPr id="4" name="Rectangle 3">
            <a:extLst>
              <a:ext uri="{FF2B5EF4-FFF2-40B4-BE49-F238E27FC236}">
                <a16:creationId xmlns:a16="http://schemas.microsoft.com/office/drawing/2014/main" id="{FD25E634-2A10-A423-147E-1AE572F3F78C}"/>
              </a:ext>
            </a:extLst>
          </p:cNvPr>
          <p:cNvSpPr/>
          <p:nvPr/>
        </p:nvSpPr>
        <p:spPr>
          <a:xfrm>
            <a:off x="1" y="410473"/>
            <a:ext cx="12192000" cy="388620"/>
          </a:xfrm>
          <a:prstGeom prst="rect">
            <a:avLst/>
          </a:prstGeom>
          <a:solidFill>
            <a:srgbClr val="CC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Arial Black" panose="020B0A04020102020204" pitchFamily="34" charset="0"/>
              </a:rPr>
              <a:t>5 - GOAL SETTING PROCESS</a:t>
            </a:r>
          </a:p>
        </p:txBody>
      </p:sp>
      <p:pic>
        <p:nvPicPr>
          <p:cNvPr id="12" name="Picture 11" descr="A picture containing text&#10;&#10;Description automatically generated">
            <a:extLst>
              <a:ext uri="{FF2B5EF4-FFF2-40B4-BE49-F238E27FC236}">
                <a16:creationId xmlns:a16="http://schemas.microsoft.com/office/drawing/2014/main" id="{1B0FA139-FBB8-90B4-723C-2E647C8B66A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5899" y="191889"/>
            <a:ext cx="1313351" cy="1070518"/>
          </a:xfrm>
          <a:prstGeom prst="rect">
            <a:avLst/>
          </a:prstGeom>
        </p:spPr>
      </p:pic>
      <p:sp>
        <p:nvSpPr>
          <p:cNvPr id="5" name="Date Placeholder 4">
            <a:extLst>
              <a:ext uri="{FF2B5EF4-FFF2-40B4-BE49-F238E27FC236}">
                <a16:creationId xmlns:a16="http://schemas.microsoft.com/office/drawing/2014/main" id="{4A46ADF4-143C-05CB-263C-B4E312EEDEF5}"/>
              </a:ext>
            </a:extLst>
          </p:cNvPr>
          <p:cNvSpPr>
            <a:spLocks noGrp="1"/>
          </p:cNvSpPr>
          <p:nvPr>
            <p:ph type="dt" sz="half" idx="10"/>
          </p:nvPr>
        </p:nvSpPr>
        <p:spPr/>
        <p:txBody>
          <a:bodyPr/>
          <a:lstStyle/>
          <a:p>
            <a:r>
              <a:rPr lang="en-US"/>
              <a:t>June 2022</a:t>
            </a:r>
          </a:p>
        </p:txBody>
      </p:sp>
      <p:sp>
        <p:nvSpPr>
          <p:cNvPr id="6" name="Slide Number Placeholder 5">
            <a:extLst>
              <a:ext uri="{FF2B5EF4-FFF2-40B4-BE49-F238E27FC236}">
                <a16:creationId xmlns:a16="http://schemas.microsoft.com/office/drawing/2014/main" id="{3455CA56-473A-F69F-FE22-9ABDD66E255D}"/>
              </a:ext>
            </a:extLst>
          </p:cNvPr>
          <p:cNvSpPr>
            <a:spLocks noGrp="1"/>
          </p:cNvSpPr>
          <p:nvPr>
            <p:ph type="sldNum" sz="quarter" idx="12"/>
          </p:nvPr>
        </p:nvSpPr>
        <p:spPr/>
        <p:txBody>
          <a:bodyPr/>
          <a:lstStyle/>
          <a:p>
            <a:fld id="{93E55EF9-A4B1-4FAA-99A0-0970FED03DAB}" type="slidenum">
              <a:rPr lang="en-US" smtClean="0"/>
              <a:t>37</a:t>
            </a:fld>
            <a:endParaRPr lang="en-US"/>
          </a:p>
        </p:txBody>
      </p:sp>
      <p:sp>
        <p:nvSpPr>
          <p:cNvPr id="9" name="Title 1">
            <a:extLst>
              <a:ext uri="{FF2B5EF4-FFF2-40B4-BE49-F238E27FC236}">
                <a16:creationId xmlns:a16="http://schemas.microsoft.com/office/drawing/2014/main" id="{642E93FC-C010-9D45-4495-0504B90A22F3}"/>
              </a:ext>
            </a:extLst>
          </p:cNvPr>
          <p:cNvSpPr txBox="1">
            <a:spLocks/>
          </p:cNvSpPr>
          <p:nvPr/>
        </p:nvSpPr>
        <p:spPr>
          <a:xfrm>
            <a:off x="838200" y="1225801"/>
            <a:ext cx="10863942" cy="524079"/>
          </a:xfrm>
          <a:prstGeom prst="rect">
            <a:avLst/>
          </a:prstGeom>
        </p:spPr>
        <p:txBody>
          <a:bodyPr vert="horz" lIns="91440" tIns="45720" rIns="91440" bIns="45720" rtlCol="0" anchor="ctr">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900" b="1" dirty="0">
                <a:solidFill>
                  <a:srgbClr val="CC0000"/>
                </a:solidFill>
                <a:latin typeface="Arial" panose="020B0604020202020204" pitchFamily="34" charset="0"/>
                <a:cs typeface="Arial" panose="020B0604020202020204" pitchFamily="34" charset="0"/>
              </a:rPr>
              <a:t>STEP 3:  List your Initial Goals  or Thoughts that come to mind.</a:t>
            </a:r>
          </a:p>
        </p:txBody>
      </p:sp>
      <p:sp>
        <p:nvSpPr>
          <p:cNvPr id="10" name="Title 1">
            <a:extLst>
              <a:ext uri="{FF2B5EF4-FFF2-40B4-BE49-F238E27FC236}">
                <a16:creationId xmlns:a16="http://schemas.microsoft.com/office/drawing/2014/main" id="{2AFEF887-2175-70D3-3AE3-4AA48FE032C4}"/>
              </a:ext>
            </a:extLst>
          </p:cNvPr>
          <p:cNvSpPr txBox="1">
            <a:spLocks/>
          </p:cNvSpPr>
          <p:nvPr/>
        </p:nvSpPr>
        <p:spPr>
          <a:xfrm>
            <a:off x="2665844" y="805215"/>
            <a:ext cx="8479563" cy="351930"/>
          </a:xfrm>
          <a:prstGeom prst="rect">
            <a:avLst/>
          </a:prstGeom>
          <a:solidFill>
            <a:srgbClr val="002060"/>
          </a:solidFill>
        </p:spPr>
        <p:txBody>
          <a:bodyPr vert="horz" lIns="91440" tIns="45720" rIns="91440" bIns="45720" rtlCol="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Aft>
                <a:spcPts val="600"/>
              </a:spcAft>
            </a:pPr>
            <a:r>
              <a:rPr lang="en-US" sz="1800" b="1" i="1" dirty="0">
                <a:solidFill>
                  <a:srgbClr val="FFFFCC"/>
                </a:solidFill>
                <a:latin typeface="+mn-lt"/>
                <a:ea typeface="+mn-ea"/>
                <a:cs typeface="+mn-cs"/>
              </a:rPr>
              <a:t>Part C. STEPS IN THE GOAL-SETTING PROCESS</a:t>
            </a:r>
            <a:endParaRPr lang="en-US" sz="1800" i="1" dirty="0">
              <a:solidFill>
                <a:srgbClr val="FFFFCC"/>
              </a:solidFill>
              <a:latin typeface="+mn-lt"/>
              <a:ea typeface="+mn-ea"/>
              <a:cs typeface="+mn-cs"/>
            </a:endParaRPr>
          </a:p>
        </p:txBody>
      </p:sp>
    </p:spTree>
    <p:extLst>
      <p:ext uri="{BB962C8B-B14F-4D97-AF65-F5344CB8AC3E}">
        <p14:creationId xmlns:p14="http://schemas.microsoft.com/office/powerpoint/2010/main" val="198678697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9CAB63F-5538-261D-A900-EEC4E2E4B014}"/>
              </a:ext>
            </a:extLst>
          </p:cNvPr>
          <p:cNvSpPr>
            <a:spLocks noGrp="1"/>
          </p:cNvSpPr>
          <p:nvPr>
            <p:ph idx="1"/>
          </p:nvPr>
        </p:nvSpPr>
        <p:spPr>
          <a:xfrm>
            <a:off x="489857" y="1603310"/>
            <a:ext cx="11212285" cy="4844217"/>
          </a:xfrm>
        </p:spPr>
        <p:txBody>
          <a:bodyPr>
            <a:noAutofit/>
          </a:bodyPr>
          <a:lstStyle/>
          <a:p>
            <a:pPr>
              <a:lnSpc>
                <a:spcPct val="80000"/>
              </a:lnSpc>
              <a:buClr>
                <a:schemeClr val="tx1"/>
              </a:buClr>
              <a:buFont typeface="Wingdings" panose="05000000000000000000" pitchFamily="2" charset="2"/>
              <a:buNone/>
            </a:pPr>
            <a:endParaRPr lang="en-US" altLang="en-US" sz="800" dirty="0">
              <a:solidFill>
                <a:srgbClr val="000066"/>
              </a:solidFill>
              <a:effectLst>
                <a:outerShdw blurRad="38100" dist="38100" dir="2700000" algn="tl">
                  <a:srgbClr val="C0C0C0"/>
                </a:outerShdw>
              </a:effectLst>
            </a:endParaRPr>
          </a:p>
          <a:p>
            <a:pPr>
              <a:lnSpc>
                <a:spcPct val="80000"/>
              </a:lnSpc>
              <a:buClr>
                <a:schemeClr val="tx1"/>
              </a:buClr>
            </a:pPr>
            <a:r>
              <a:rPr lang="en-US" altLang="en-US" sz="4000" b="1" dirty="0">
                <a:solidFill>
                  <a:srgbClr val="000066"/>
                </a:solidFill>
                <a:effectLst>
                  <a:outerShdw blurRad="38100" dist="38100" dir="2700000" algn="tl">
                    <a:srgbClr val="C0C0C0"/>
                  </a:outerShdw>
                </a:effectLst>
              </a:rPr>
              <a:t> </a:t>
            </a:r>
            <a:r>
              <a:rPr lang="en-US" altLang="en-US" sz="3200" dirty="0">
                <a:solidFill>
                  <a:srgbClr val="000066"/>
                </a:solidFill>
                <a:effectLst>
                  <a:outerShdw blurRad="38100" dist="38100" dir="2700000" algn="tl">
                    <a:srgbClr val="C0C0C0"/>
                  </a:outerShdw>
                </a:effectLst>
              </a:rPr>
              <a:t>In this Goal-Setting step, with YOUR use of the “Initial Thoughts and Goals” Sheet, </a:t>
            </a:r>
            <a:r>
              <a:rPr lang="en-US" altLang="en-US" sz="3200" b="1" dirty="0">
                <a:solidFill>
                  <a:srgbClr val="000066"/>
                </a:solidFill>
                <a:effectLst>
                  <a:outerShdw blurRad="38100" dist="38100" dir="2700000" algn="tl">
                    <a:srgbClr val="C0C0C0"/>
                  </a:outerShdw>
                </a:effectLst>
              </a:rPr>
              <a:t>START LISTING </a:t>
            </a:r>
            <a:r>
              <a:rPr lang="en-US" altLang="en-US" sz="3200" dirty="0">
                <a:solidFill>
                  <a:srgbClr val="000066"/>
                </a:solidFill>
                <a:effectLst>
                  <a:outerShdw blurRad="38100" dist="38100" dir="2700000" algn="tl">
                    <a:srgbClr val="C0C0C0"/>
                  </a:outerShdw>
                </a:effectLst>
              </a:rPr>
              <a:t>all possible things you THINK you would like to accomplish in your life. </a:t>
            </a:r>
          </a:p>
          <a:p>
            <a:pPr>
              <a:lnSpc>
                <a:spcPct val="80000"/>
              </a:lnSpc>
              <a:buClr>
                <a:schemeClr val="tx1"/>
              </a:buClr>
            </a:pPr>
            <a:r>
              <a:rPr lang="en-US" altLang="en-US" sz="3200" dirty="0">
                <a:solidFill>
                  <a:srgbClr val="000066"/>
                </a:solidFill>
                <a:effectLst>
                  <a:outerShdw blurRad="38100" dist="38100" dir="2700000" algn="tl">
                    <a:srgbClr val="C0C0C0"/>
                  </a:outerShdw>
                </a:effectLst>
              </a:rPr>
              <a:t>Even if you think it is a remote possibility, but is immediately strikes you of something you want to do, WRITE IT DOWN. </a:t>
            </a:r>
          </a:p>
          <a:p>
            <a:pPr>
              <a:lnSpc>
                <a:spcPct val="80000"/>
              </a:lnSpc>
              <a:buClr>
                <a:schemeClr val="tx1"/>
              </a:buClr>
            </a:pPr>
            <a:r>
              <a:rPr lang="en-US" altLang="en-US" sz="3200" dirty="0">
                <a:solidFill>
                  <a:srgbClr val="000066"/>
                </a:solidFill>
                <a:effectLst>
                  <a:outerShdw blurRad="38100" dist="38100" dir="2700000" algn="tl">
                    <a:srgbClr val="C0C0C0"/>
                  </a:outerShdw>
                </a:effectLst>
              </a:rPr>
              <a:t>Just write them in any sequence. </a:t>
            </a:r>
          </a:p>
          <a:p>
            <a:pPr>
              <a:lnSpc>
                <a:spcPct val="80000"/>
              </a:lnSpc>
              <a:buClr>
                <a:schemeClr val="tx1"/>
              </a:buClr>
            </a:pPr>
            <a:r>
              <a:rPr lang="en-US" altLang="en-US" sz="3200" dirty="0">
                <a:solidFill>
                  <a:srgbClr val="000066"/>
                </a:solidFill>
                <a:effectLst>
                  <a:outerShdw blurRad="38100" dist="38100" dir="2700000" algn="tl">
                    <a:srgbClr val="C0C0C0"/>
                  </a:outerShdw>
                </a:effectLst>
              </a:rPr>
              <a:t>ONCE you are finished, THEN use the category codes below and mark them in the “Category” column on the right.</a:t>
            </a:r>
          </a:p>
          <a:p>
            <a:pPr algn="ctr">
              <a:lnSpc>
                <a:spcPct val="80000"/>
              </a:lnSpc>
              <a:buClr>
                <a:schemeClr val="tx1"/>
              </a:buClr>
              <a:buFont typeface="Wingdings" panose="05000000000000000000" pitchFamily="2" charset="2"/>
              <a:buNone/>
            </a:pPr>
            <a:endParaRPr lang="en-US" altLang="en-US" sz="200" b="1" dirty="0">
              <a:solidFill>
                <a:srgbClr val="000066"/>
              </a:solidFill>
              <a:effectLst>
                <a:outerShdw blurRad="38100" dist="38100" dir="2700000" algn="tl">
                  <a:srgbClr val="C0C0C0"/>
                </a:outerShdw>
              </a:effectLst>
            </a:endParaRPr>
          </a:p>
          <a:p>
            <a:pPr algn="ctr">
              <a:lnSpc>
                <a:spcPct val="80000"/>
              </a:lnSpc>
              <a:buClr>
                <a:schemeClr val="tx1"/>
              </a:buClr>
              <a:buFont typeface="Wingdings" panose="05000000000000000000" pitchFamily="2" charset="2"/>
              <a:buNone/>
            </a:pPr>
            <a:endParaRPr lang="en-US" altLang="en-US" sz="200" b="1" dirty="0">
              <a:solidFill>
                <a:srgbClr val="000066"/>
              </a:solidFill>
              <a:effectLst>
                <a:outerShdw blurRad="38100" dist="38100" dir="2700000" algn="tl">
                  <a:srgbClr val="C0C0C0"/>
                </a:outerShdw>
              </a:effectLst>
            </a:endParaRPr>
          </a:p>
          <a:p>
            <a:pPr algn="ctr">
              <a:lnSpc>
                <a:spcPct val="80000"/>
              </a:lnSpc>
              <a:buClr>
                <a:schemeClr val="tx1"/>
              </a:buClr>
              <a:buFont typeface="Wingdings" panose="05000000000000000000" pitchFamily="2" charset="2"/>
              <a:buNone/>
            </a:pPr>
            <a:r>
              <a:rPr lang="en-US" altLang="en-US" sz="3200" b="1" dirty="0">
                <a:solidFill>
                  <a:srgbClr val="000066"/>
                </a:solidFill>
                <a:effectLst>
                  <a:outerShdw blurRad="38100" dist="38100" dir="2700000" algn="tl">
                    <a:srgbClr val="C0C0C0"/>
                  </a:outerShdw>
                </a:effectLst>
              </a:rPr>
              <a:t>     (SAMPLE LIST ARE ON PAGES 27 – 28)</a:t>
            </a:r>
            <a:endParaRPr lang="en-US" altLang="en-US" sz="3200" dirty="0">
              <a:solidFill>
                <a:srgbClr val="000066"/>
              </a:solidFill>
              <a:effectLst>
                <a:outerShdw blurRad="38100" dist="38100" dir="2700000" algn="tl">
                  <a:srgbClr val="C0C0C0"/>
                </a:outerShdw>
              </a:effectLst>
            </a:endParaRPr>
          </a:p>
        </p:txBody>
      </p:sp>
      <p:sp>
        <p:nvSpPr>
          <p:cNvPr id="4" name="Rectangle 3">
            <a:extLst>
              <a:ext uri="{FF2B5EF4-FFF2-40B4-BE49-F238E27FC236}">
                <a16:creationId xmlns:a16="http://schemas.microsoft.com/office/drawing/2014/main" id="{FD25E634-2A10-A423-147E-1AE572F3F78C}"/>
              </a:ext>
            </a:extLst>
          </p:cNvPr>
          <p:cNvSpPr/>
          <p:nvPr/>
        </p:nvSpPr>
        <p:spPr>
          <a:xfrm>
            <a:off x="1" y="410473"/>
            <a:ext cx="12192000" cy="388620"/>
          </a:xfrm>
          <a:prstGeom prst="rect">
            <a:avLst/>
          </a:prstGeom>
          <a:solidFill>
            <a:srgbClr val="CC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Arial Black" panose="020B0A04020102020204" pitchFamily="34" charset="0"/>
              </a:rPr>
              <a:t>5 - GOAL SETTING PROCESS</a:t>
            </a:r>
          </a:p>
        </p:txBody>
      </p:sp>
      <p:pic>
        <p:nvPicPr>
          <p:cNvPr id="12" name="Picture 11" descr="A picture containing text&#10;&#10;Description automatically generated">
            <a:extLst>
              <a:ext uri="{FF2B5EF4-FFF2-40B4-BE49-F238E27FC236}">
                <a16:creationId xmlns:a16="http://schemas.microsoft.com/office/drawing/2014/main" id="{1B0FA139-FBB8-90B4-723C-2E647C8B66A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5899" y="191889"/>
            <a:ext cx="1313351" cy="1070518"/>
          </a:xfrm>
          <a:prstGeom prst="rect">
            <a:avLst/>
          </a:prstGeom>
        </p:spPr>
      </p:pic>
      <p:sp>
        <p:nvSpPr>
          <p:cNvPr id="5" name="Date Placeholder 4">
            <a:extLst>
              <a:ext uri="{FF2B5EF4-FFF2-40B4-BE49-F238E27FC236}">
                <a16:creationId xmlns:a16="http://schemas.microsoft.com/office/drawing/2014/main" id="{4A46ADF4-143C-05CB-263C-B4E312EEDEF5}"/>
              </a:ext>
            </a:extLst>
          </p:cNvPr>
          <p:cNvSpPr>
            <a:spLocks noGrp="1"/>
          </p:cNvSpPr>
          <p:nvPr>
            <p:ph type="dt" sz="half" idx="10"/>
          </p:nvPr>
        </p:nvSpPr>
        <p:spPr/>
        <p:txBody>
          <a:bodyPr/>
          <a:lstStyle/>
          <a:p>
            <a:r>
              <a:rPr lang="en-US"/>
              <a:t>June 2022</a:t>
            </a:r>
          </a:p>
        </p:txBody>
      </p:sp>
      <p:sp>
        <p:nvSpPr>
          <p:cNvPr id="6" name="Slide Number Placeholder 5">
            <a:extLst>
              <a:ext uri="{FF2B5EF4-FFF2-40B4-BE49-F238E27FC236}">
                <a16:creationId xmlns:a16="http://schemas.microsoft.com/office/drawing/2014/main" id="{3455CA56-473A-F69F-FE22-9ABDD66E255D}"/>
              </a:ext>
            </a:extLst>
          </p:cNvPr>
          <p:cNvSpPr>
            <a:spLocks noGrp="1"/>
          </p:cNvSpPr>
          <p:nvPr>
            <p:ph type="sldNum" sz="quarter" idx="12"/>
          </p:nvPr>
        </p:nvSpPr>
        <p:spPr/>
        <p:txBody>
          <a:bodyPr/>
          <a:lstStyle/>
          <a:p>
            <a:fld id="{93E55EF9-A4B1-4FAA-99A0-0970FED03DAB}" type="slidenum">
              <a:rPr lang="en-US" smtClean="0"/>
              <a:t>38</a:t>
            </a:fld>
            <a:endParaRPr lang="en-US"/>
          </a:p>
        </p:txBody>
      </p:sp>
      <p:sp>
        <p:nvSpPr>
          <p:cNvPr id="9" name="Title 1">
            <a:extLst>
              <a:ext uri="{FF2B5EF4-FFF2-40B4-BE49-F238E27FC236}">
                <a16:creationId xmlns:a16="http://schemas.microsoft.com/office/drawing/2014/main" id="{642E93FC-C010-9D45-4495-0504B90A22F3}"/>
              </a:ext>
            </a:extLst>
          </p:cNvPr>
          <p:cNvSpPr txBox="1">
            <a:spLocks/>
          </p:cNvSpPr>
          <p:nvPr/>
        </p:nvSpPr>
        <p:spPr>
          <a:xfrm>
            <a:off x="838200" y="1225801"/>
            <a:ext cx="10863942" cy="524079"/>
          </a:xfrm>
          <a:prstGeom prst="rect">
            <a:avLst/>
          </a:prstGeom>
        </p:spPr>
        <p:txBody>
          <a:bodyPr vert="horz" lIns="91440" tIns="45720" rIns="91440" bIns="45720" rtlCol="0" anchor="ctr">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900" b="1" dirty="0">
                <a:solidFill>
                  <a:srgbClr val="CC0000"/>
                </a:solidFill>
                <a:latin typeface="Arial" panose="020B0604020202020204" pitchFamily="34" charset="0"/>
                <a:cs typeface="Arial" panose="020B0604020202020204" pitchFamily="34" charset="0"/>
              </a:rPr>
              <a:t>STEP 4:  PREPARE your initial Goal List &amp; separate into Categories.</a:t>
            </a:r>
          </a:p>
        </p:txBody>
      </p:sp>
      <p:sp>
        <p:nvSpPr>
          <p:cNvPr id="10" name="Title 1">
            <a:extLst>
              <a:ext uri="{FF2B5EF4-FFF2-40B4-BE49-F238E27FC236}">
                <a16:creationId xmlns:a16="http://schemas.microsoft.com/office/drawing/2014/main" id="{2AFEF887-2175-70D3-3AE3-4AA48FE032C4}"/>
              </a:ext>
            </a:extLst>
          </p:cNvPr>
          <p:cNvSpPr txBox="1">
            <a:spLocks/>
          </p:cNvSpPr>
          <p:nvPr/>
        </p:nvSpPr>
        <p:spPr>
          <a:xfrm>
            <a:off x="2665844" y="805215"/>
            <a:ext cx="8479563" cy="351930"/>
          </a:xfrm>
          <a:prstGeom prst="rect">
            <a:avLst/>
          </a:prstGeom>
          <a:solidFill>
            <a:srgbClr val="002060"/>
          </a:solidFill>
        </p:spPr>
        <p:txBody>
          <a:bodyPr vert="horz" lIns="91440" tIns="45720" rIns="91440" bIns="45720" rtlCol="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Aft>
                <a:spcPts val="600"/>
              </a:spcAft>
            </a:pPr>
            <a:r>
              <a:rPr lang="en-US" sz="1800" b="1" i="1" dirty="0">
                <a:solidFill>
                  <a:srgbClr val="FFFFCC"/>
                </a:solidFill>
                <a:latin typeface="+mn-lt"/>
                <a:ea typeface="+mn-ea"/>
                <a:cs typeface="+mn-cs"/>
              </a:rPr>
              <a:t>Part C. STEPS IN THE GOAL-SETTING PROCESS</a:t>
            </a:r>
            <a:endParaRPr lang="en-US" sz="1800" i="1" dirty="0">
              <a:solidFill>
                <a:srgbClr val="FFFFCC"/>
              </a:solidFill>
              <a:latin typeface="+mn-lt"/>
              <a:ea typeface="+mn-ea"/>
              <a:cs typeface="+mn-cs"/>
            </a:endParaRPr>
          </a:p>
        </p:txBody>
      </p:sp>
    </p:spTree>
    <p:extLst>
      <p:ext uri="{BB962C8B-B14F-4D97-AF65-F5344CB8AC3E}">
        <p14:creationId xmlns:p14="http://schemas.microsoft.com/office/powerpoint/2010/main" val="140923779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9CAB63F-5538-261D-A900-EEC4E2E4B014}"/>
              </a:ext>
            </a:extLst>
          </p:cNvPr>
          <p:cNvSpPr>
            <a:spLocks noGrp="1"/>
          </p:cNvSpPr>
          <p:nvPr>
            <p:ph idx="1"/>
          </p:nvPr>
        </p:nvSpPr>
        <p:spPr>
          <a:xfrm>
            <a:off x="489857" y="1603310"/>
            <a:ext cx="11212285" cy="4265567"/>
          </a:xfrm>
        </p:spPr>
        <p:txBody>
          <a:bodyPr>
            <a:noAutofit/>
          </a:bodyPr>
          <a:lstStyle/>
          <a:p>
            <a:pPr>
              <a:lnSpc>
                <a:spcPct val="80000"/>
              </a:lnSpc>
              <a:buClr>
                <a:schemeClr val="tx1"/>
              </a:buClr>
              <a:buFont typeface="Wingdings" panose="05000000000000000000" pitchFamily="2" charset="2"/>
              <a:buNone/>
            </a:pPr>
            <a:endParaRPr lang="en-US" altLang="en-US" sz="800" dirty="0">
              <a:solidFill>
                <a:srgbClr val="000066"/>
              </a:solidFill>
              <a:effectLst>
                <a:outerShdw blurRad="38100" dist="38100" dir="2700000" algn="tl">
                  <a:srgbClr val="C0C0C0"/>
                </a:outerShdw>
              </a:effectLst>
            </a:endParaRPr>
          </a:p>
          <a:p>
            <a:pPr>
              <a:buClr>
                <a:schemeClr val="tx1"/>
              </a:buClr>
            </a:pPr>
            <a:r>
              <a:rPr lang="en-US" altLang="en-US" sz="4000" b="1" dirty="0">
                <a:solidFill>
                  <a:srgbClr val="000066"/>
                </a:solidFill>
                <a:effectLst>
                  <a:outerShdw blurRad="38100" dist="38100" dir="2700000" algn="tl">
                    <a:srgbClr val="C0C0C0"/>
                  </a:outerShdw>
                </a:effectLst>
              </a:rPr>
              <a:t> </a:t>
            </a:r>
            <a:r>
              <a:rPr lang="en-US" altLang="en-US" sz="3200" dirty="0">
                <a:solidFill>
                  <a:srgbClr val="000066"/>
                </a:solidFill>
                <a:effectLst>
                  <a:outerShdw blurRad="38100" dist="38100" dir="2700000" algn="tl">
                    <a:srgbClr val="C0C0C0"/>
                  </a:outerShdw>
                </a:effectLst>
              </a:rPr>
              <a:t>In this 5th Goal-Setting step, with YOUR Goal list, you must then look thru and </a:t>
            </a:r>
            <a:r>
              <a:rPr lang="en-US" altLang="en-US" sz="3200" b="1" dirty="0">
                <a:solidFill>
                  <a:srgbClr val="000066"/>
                </a:solidFill>
                <a:effectLst>
                  <a:outerShdw blurRad="38100" dist="38100" dir="2700000" algn="tl">
                    <a:srgbClr val="C0C0C0"/>
                  </a:outerShdw>
                </a:effectLst>
              </a:rPr>
              <a:t>determine the reasons </a:t>
            </a:r>
            <a:r>
              <a:rPr lang="en-US" altLang="en-US" sz="3200" dirty="0">
                <a:solidFill>
                  <a:srgbClr val="000066"/>
                </a:solidFill>
                <a:effectLst>
                  <a:outerShdw blurRad="38100" dist="38100" dir="2700000" algn="tl">
                    <a:srgbClr val="C0C0C0"/>
                  </a:outerShdw>
                </a:effectLst>
              </a:rPr>
              <a:t>why we your want to achieve that goal.</a:t>
            </a:r>
          </a:p>
          <a:p>
            <a:pPr>
              <a:buClr>
                <a:schemeClr val="tx1"/>
              </a:buClr>
            </a:pPr>
            <a:endParaRPr lang="en-US" altLang="en-US" sz="3200" dirty="0">
              <a:solidFill>
                <a:srgbClr val="000066"/>
              </a:solidFill>
              <a:effectLst>
                <a:outerShdw blurRad="38100" dist="38100" dir="2700000" algn="tl">
                  <a:srgbClr val="C0C0C0"/>
                </a:outerShdw>
              </a:effectLst>
            </a:endParaRPr>
          </a:p>
          <a:p>
            <a:pPr>
              <a:buClr>
                <a:schemeClr val="tx1"/>
              </a:buClr>
            </a:pPr>
            <a:r>
              <a:rPr lang="en-US" altLang="en-US" sz="3200" dirty="0">
                <a:solidFill>
                  <a:srgbClr val="000066"/>
                </a:solidFill>
                <a:effectLst>
                  <a:outerShdw blurRad="38100" dist="38100" dir="2700000" algn="tl">
                    <a:srgbClr val="C0C0C0"/>
                  </a:outerShdw>
                </a:effectLst>
              </a:rPr>
              <a:t>   Many times if we analyze and think about why we wrote down that goal, and we cannot really know why we chose that goal</a:t>
            </a:r>
            <a:r>
              <a:rPr lang="en-US" altLang="en-US" sz="3200" b="1" dirty="0">
                <a:solidFill>
                  <a:srgbClr val="000066"/>
                </a:solidFill>
                <a:effectLst>
                  <a:outerShdw blurRad="38100" dist="38100" dir="2700000" algn="tl">
                    <a:srgbClr val="C0C0C0"/>
                  </a:outerShdw>
                </a:effectLst>
              </a:rPr>
              <a:t>, IT MAY NOT REALLY BE A GOAL.</a:t>
            </a:r>
          </a:p>
          <a:p>
            <a:pPr>
              <a:lnSpc>
                <a:spcPct val="80000"/>
              </a:lnSpc>
              <a:buClr>
                <a:schemeClr val="tx1"/>
              </a:buClr>
            </a:pPr>
            <a:endParaRPr lang="en-US" altLang="en-US" sz="3200" dirty="0">
              <a:solidFill>
                <a:srgbClr val="000066"/>
              </a:solidFill>
              <a:effectLst>
                <a:outerShdw blurRad="38100" dist="38100" dir="2700000" algn="tl">
                  <a:srgbClr val="C0C0C0"/>
                </a:outerShdw>
              </a:effectLst>
            </a:endParaRPr>
          </a:p>
        </p:txBody>
      </p:sp>
      <p:sp>
        <p:nvSpPr>
          <p:cNvPr id="4" name="Rectangle 3">
            <a:extLst>
              <a:ext uri="{FF2B5EF4-FFF2-40B4-BE49-F238E27FC236}">
                <a16:creationId xmlns:a16="http://schemas.microsoft.com/office/drawing/2014/main" id="{FD25E634-2A10-A423-147E-1AE572F3F78C}"/>
              </a:ext>
            </a:extLst>
          </p:cNvPr>
          <p:cNvSpPr/>
          <p:nvPr/>
        </p:nvSpPr>
        <p:spPr>
          <a:xfrm>
            <a:off x="1" y="410473"/>
            <a:ext cx="12192000" cy="388620"/>
          </a:xfrm>
          <a:prstGeom prst="rect">
            <a:avLst/>
          </a:prstGeom>
          <a:solidFill>
            <a:srgbClr val="CC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Arial Black" panose="020B0A04020102020204" pitchFamily="34" charset="0"/>
              </a:rPr>
              <a:t>5 - GOAL SETTING PROCESS</a:t>
            </a:r>
          </a:p>
        </p:txBody>
      </p:sp>
      <p:pic>
        <p:nvPicPr>
          <p:cNvPr id="12" name="Picture 11" descr="A picture containing text&#10;&#10;Description automatically generated">
            <a:extLst>
              <a:ext uri="{FF2B5EF4-FFF2-40B4-BE49-F238E27FC236}">
                <a16:creationId xmlns:a16="http://schemas.microsoft.com/office/drawing/2014/main" id="{1B0FA139-FBB8-90B4-723C-2E647C8B66A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5899" y="191889"/>
            <a:ext cx="1313351" cy="1070518"/>
          </a:xfrm>
          <a:prstGeom prst="rect">
            <a:avLst/>
          </a:prstGeom>
        </p:spPr>
      </p:pic>
      <p:sp>
        <p:nvSpPr>
          <p:cNvPr id="5" name="Date Placeholder 4">
            <a:extLst>
              <a:ext uri="{FF2B5EF4-FFF2-40B4-BE49-F238E27FC236}">
                <a16:creationId xmlns:a16="http://schemas.microsoft.com/office/drawing/2014/main" id="{4A46ADF4-143C-05CB-263C-B4E312EEDEF5}"/>
              </a:ext>
            </a:extLst>
          </p:cNvPr>
          <p:cNvSpPr>
            <a:spLocks noGrp="1"/>
          </p:cNvSpPr>
          <p:nvPr>
            <p:ph type="dt" sz="half" idx="10"/>
          </p:nvPr>
        </p:nvSpPr>
        <p:spPr/>
        <p:txBody>
          <a:bodyPr/>
          <a:lstStyle/>
          <a:p>
            <a:r>
              <a:rPr lang="en-US"/>
              <a:t>June 2022</a:t>
            </a:r>
          </a:p>
        </p:txBody>
      </p:sp>
      <p:sp>
        <p:nvSpPr>
          <p:cNvPr id="6" name="Slide Number Placeholder 5">
            <a:extLst>
              <a:ext uri="{FF2B5EF4-FFF2-40B4-BE49-F238E27FC236}">
                <a16:creationId xmlns:a16="http://schemas.microsoft.com/office/drawing/2014/main" id="{3455CA56-473A-F69F-FE22-9ABDD66E255D}"/>
              </a:ext>
            </a:extLst>
          </p:cNvPr>
          <p:cNvSpPr>
            <a:spLocks noGrp="1"/>
          </p:cNvSpPr>
          <p:nvPr>
            <p:ph type="sldNum" sz="quarter" idx="12"/>
          </p:nvPr>
        </p:nvSpPr>
        <p:spPr/>
        <p:txBody>
          <a:bodyPr/>
          <a:lstStyle/>
          <a:p>
            <a:fld id="{93E55EF9-A4B1-4FAA-99A0-0970FED03DAB}" type="slidenum">
              <a:rPr lang="en-US" smtClean="0"/>
              <a:t>39</a:t>
            </a:fld>
            <a:endParaRPr lang="en-US"/>
          </a:p>
        </p:txBody>
      </p:sp>
      <p:sp>
        <p:nvSpPr>
          <p:cNvPr id="9" name="Title 1">
            <a:extLst>
              <a:ext uri="{FF2B5EF4-FFF2-40B4-BE49-F238E27FC236}">
                <a16:creationId xmlns:a16="http://schemas.microsoft.com/office/drawing/2014/main" id="{642E93FC-C010-9D45-4495-0504B90A22F3}"/>
              </a:ext>
            </a:extLst>
          </p:cNvPr>
          <p:cNvSpPr txBox="1">
            <a:spLocks/>
          </p:cNvSpPr>
          <p:nvPr/>
        </p:nvSpPr>
        <p:spPr>
          <a:xfrm>
            <a:off x="838200" y="1225801"/>
            <a:ext cx="10863942" cy="524079"/>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900" b="1" dirty="0">
                <a:solidFill>
                  <a:srgbClr val="CC0000"/>
                </a:solidFill>
                <a:latin typeface="Arial" panose="020B0604020202020204" pitchFamily="34" charset="0"/>
                <a:cs typeface="Arial" panose="020B0604020202020204" pitchFamily="34" charset="0"/>
              </a:rPr>
              <a:t>STEP 5:  DETERMINE the Reasons for your Goals...</a:t>
            </a:r>
          </a:p>
        </p:txBody>
      </p:sp>
      <p:sp>
        <p:nvSpPr>
          <p:cNvPr id="10" name="Title 1">
            <a:extLst>
              <a:ext uri="{FF2B5EF4-FFF2-40B4-BE49-F238E27FC236}">
                <a16:creationId xmlns:a16="http://schemas.microsoft.com/office/drawing/2014/main" id="{2AFEF887-2175-70D3-3AE3-4AA48FE032C4}"/>
              </a:ext>
            </a:extLst>
          </p:cNvPr>
          <p:cNvSpPr txBox="1">
            <a:spLocks/>
          </p:cNvSpPr>
          <p:nvPr/>
        </p:nvSpPr>
        <p:spPr>
          <a:xfrm>
            <a:off x="2665844" y="814943"/>
            <a:ext cx="8479563" cy="351930"/>
          </a:xfrm>
          <a:prstGeom prst="rect">
            <a:avLst/>
          </a:prstGeom>
          <a:solidFill>
            <a:srgbClr val="002060"/>
          </a:solidFill>
        </p:spPr>
        <p:txBody>
          <a:bodyPr vert="horz" lIns="91440" tIns="45720" rIns="91440" bIns="45720" rtlCol="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Aft>
                <a:spcPts val="600"/>
              </a:spcAft>
            </a:pPr>
            <a:r>
              <a:rPr lang="en-US" sz="1800" b="1" i="1" dirty="0">
                <a:solidFill>
                  <a:srgbClr val="FFFFCC"/>
                </a:solidFill>
                <a:latin typeface="+mn-lt"/>
                <a:ea typeface="+mn-ea"/>
                <a:cs typeface="+mn-cs"/>
              </a:rPr>
              <a:t>Part C. STEPS IN THE GOAL-SETTING PROCESS</a:t>
            </a:r>
            <a:endParaRPr lang="en-US" sz="1800" i="1" dirty="0">
              <a:solidFill>
                <a:srgbClr val="FFFFCC"/>
              </a:solidFill>
              <a:latin typeface="+mn-lt"/>
              <a:ea typeface="+mn-ea"/>
              <a:cs typeface="+mn-cs"/>
            </a:endParaRPr>
          </a:p>
        </p:txBody>
      </p:sp>
    </p:spTree>
    <p:extLst>
      <p:ext uri="{BB962C8B-B14F-4D97-AF65-F5344CB8AC3E}">
        <p14:creationId xmlns:p14="http://schemas.microsoft.com/office/powerpoint/2010/main" val="33925323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D25E634-2A10-A423-147E-1AE572F3F78C}"/>
              </a:ext>
            </a:extLst>
          </p:cNvPr>
          <p:cNvSpPr/>
          <p:nvPr/>
        </p:nvSpPr>
        <p:spPr>
          <a:xfrm>
            <a:off x="1" y="410473"/>
            <a:ext cx="12192000" cy="388620"/>
          </a:xfrm>
          <a:prstGeom prst="rect">
            <a:avLst/>
          </a:prstGeom>
          <a:solidFill>
            <a:srgbClr val="CC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Arial Black" panose="020B0A04020102020204" pitchFamily="34" charset="0"/>
              </a:rPr>
              <a:t>5 - GOAL SETTING PROCESS (‘Workshop’)</a:t>
            </a:r>
          </a:p>
        </p:txBody>
      </p:sp>
      <p:pic>
        <p:nvPicPr>
          <p:cNvPr id="12" name="Picture 11" descr="A picture containing text&#10;&#10;Description automatically generated">
            <a:extLst>
              <a:ext uri="{FF2B5EF4-FFF2-40B4-BE49-F238E27FC236}">
                <a16:creationId xmlns:a16="http://schemas.microsoft.com/office/drawing/2014/main" id="{1B0FA139-FBB8-90B4-723C-2E647C8B66A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5899" y="126466"/>
            <a:ext cx="1313351" cy="1070518"/>
          </a:xfrm>
          <a:prstGeom prst="rect">
            <a:avLst/>
          </a:prstGeom>
        </p:spPr>
      </p:pic>
      <p:sp>
        <p:nvSpPr>
          <p:cNvPr id="5" name="Date Placeholder 4">
            <a:extLst>
              <a:ext uri="{FF2B5EF4-FFF2-40B4-BE49-F238E27FC236}">
                <a16:creationId xmlns:a16="http://schemas.microsoft.com/office/drawing/2014/main" id="{10F8833F-A047-B6D9-2B6D-8D17F4C7A919}"/>
              </a:ext>
            </a:extLst>
          </p:cNvPr>
          <p:cNvSpPr>
            <a:spLocks noGrp="1"/>
          </p:cNvSpPr>
          <p:nvPr>
            <p:ph type="dt" sz="half" idx="10"/>
          </p:nvPr>
        </p:nvSpPr>
        <p:spPr/>
        <p:txBody>
          <a:bodyPr/>
          <a:lstStyle/>
          <a:p>
            <a:r>
              <a:rPr lang="en-US"/>
              <a:t>June 2022</a:t>
            </a:r>
          </a:p>
        </p:txBody>
      </p:sp>
      <p:sp>
        <p:nvSpPr>
          <p:cNvPr id="7" name="Slide Number Placeholder 6">
            <a:extLst>
              <a:ext uri="{FF2B5EF4-FFF2-40B4-BE49-F238E27FC236}">
                <a16:creationId xmlns:a16="http://schemas.microsoft.com/office/drawing/2014/main" id="{27364C9B-D6CF-2BCC-C1E6-F2CC9B4454ED}"/>
              </a:ext>
            </a:extLst>
          </p:cNvPr>
          <p:cNvSpPr>
            <a:spLocks noGrp="1"/>
          </p:cNvSpPr>
          <p:nvPr>
            <p:ph type="sldNum" sz="quarter" idx="12"/>
          </p:nvPr>
        </p:nvSpPr>
        <p:spPr/>
        <p:txBody>
          <a:bodyPr/>
          <a:lstStyle/>
          <a:p>
            <a:fld id="{93E55EF9-A4B1-4FAA-99A0-0970FED03DAB}" type="slidenum">
              <a:rPr lang="en-US" smtClean="0"/>
              <a:t>4</a:t>
            </a:fld>
            <a:endParaRPr lang="en-US"/>
          </a:p>
        </p:txBody>
      </p:sp>
      <p:sp>
        <p:nvSpPr>
          <p:cNvPr id="11" name="Title 1">
            <a:extLst>
              <a:ext uri="{FF2B5EF4-FFF2-40B4-BE49-F238E27FC236}">
                <a16:creationId xmlns:a16="http://schemas.microsoft.com/office/drawing/2014/main" id="{32D16647-0C32-7DBC-03C7-05310A75ED8C}"/>
              </a:ext>
            </a:extLst>
          </p:cNvPr>
          <p:cNvSpPr txBox="1">
            <a:spLocks/>
          </p:cNvSpPr>
          <p:nvPr/>
        </p:nvSpPr>
        <p:spPr>
          <a:xfrm>
            <a:off x="1371112" y="1960862"/>
            <a:ext cx="5792174" cy="2014750"/>
          </a:xfrm>
          <a:prstGeom prst="rect">
            <a:avLst/>
          </a:prstGeom>
          <a:solidFill>
            <a:srgbClr val="002060"/>
          </a:solidFill>
          <a:ln w="41275">
            <a:solidFill>
              <a:srgbClr val="CC0000"/>
            </a:solidFill>
          </a:ln>
          <a:effectLst>
            <a:outerShdw blurRad="317500" dist="38100" algn="l" rotWithShape="0">
              <a:prstClr val="black">
                <a:alpha val="40000"/>
              </a:prstClr>
            </a:outerShdw>
          </a:effectLst>
        </p:spPr>
        <p:txBody>
          <a:bodyPr vert="horz" lIns="91440" tIns="45720" rIns="91440" bIns="45720" rtlCol="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Aft>
                <a:spcPts val="600"/>
              </a:spcAft>
            </a:pPr>
            <a:r>
              <a:rPr lang="en-US" sz="3600" b="1" i="1" dirty="0">
                <a:solidFill>
                  <a:srgbClr val="FFFFCC"/>
                </a:solidFill>
                <a:latin typeface="+mn-lt"/>
                <a:ea typeface="+mn-ea"/>
                <a:cs typeface="+mn-cs"/>
              </a:rPr>
              <a:t>Part A. </a:t>
            </a:r>
          </a:p>
          <a:p>
            <a:pPr algn="ctr">
              <a:spcAft>
                <a:spcPts val="600"/>
              </a:spcAft>
            </a:pPr>
            <a:r>
              <a:rPr lang="en-US" sz="3600" b="1" i="1" dirty="0">
                <a:solidFill>
                  <a:srgbClr val="FFFFCC"/>
                </a:solidFill>
                <a:latin typeface="+mn-lt"/>
                <a:ea typeface="+mn-ea"/>
                <a:cs typeface="+mn-cs"/>
              </a:rPr>
              <a:t>IMPORTANCE OF </a:t>
            </a:r>
          </a:p>
          <a:p>
            <a:pPr algn="ctr">
              <a:spcAft>
                <a:spcPts val="600"/>
              </a:spcAft>
            </a:pPr>
            <a:r>
              <a:rPr lang="en-US" sz="3600" b="1" i="1" dirty="0">
                <a:solidFill>
                  <a:srgbClr val="FFFFCC"/>
                </a:solidFill>
                <a:latin typeface="+mn-lt"/>
                <a:ea typeface="+mn-ea"/>
                <a:cs typeface="+mn-cs"/>
              </a:rPr>
              <a:t>GOAL SETTING</a:t>
            </a:r>
            <a:endParaRPr lang="en-US" sz="3600" i="1" dirty="0">
              <a:solidFill>
                <a:srgbClr val="FFFFCC"/>
              </a:solidFill>
              <a:latin typeface="+mn-lt"/>
              <a:ea typeface="+mn-ea"/>
              <a:cs typeface="+mn-cs"/>
            </a:endParaRPr>
          </a:p>
        </p:txBody>
      </p:sp>
      <p:pic>
        <p:nvPicPr>
          <p:cNvPr id="15" name="Picture 14">
            <a:extLst>
              <a:ext uri="{FF2B5EF4-FFF2-40B4-BE49-F238E27FC236}">
                <a16:creationId xmlns:a16="http://schemas.microsoft.com/office/drawing/2014/main" id="{F8C23B4D-4462-2D10-F115-783467D9BCF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64740" y="3156518"/>
            <a:ext cx="4396716" cy="3199832"/>
          </a:xfrm>
          <a:prstGeom prst="rect">
            <a:avLst/>
          </a:prstGeom>
        </p:spPr>
      </p:pic>
    </p:spTree>
    <p:extLst>
      <p:ext uri="{BB962C8B-B14F-4D97-AF65-F5344CB8AC3E}">
        <p14:creationId xmlns:p14="http://schemas.microsoft.com/office/powerpoint/2010/main" val="385700691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9CAB63F-5538-261D-A900-EEC4E2E4B014}"/>
              </a:ext>
            </a:extLst>
          </p:cNvPr>
          <p:cNvSpPr>
            <a:spLocks noGrp="1"/>
          </p:cNvSpPr>
          <p:nvPr>
            <p:ph idx="1"/>
          </p:nvPr>
        </p:nvSpPr>
        <p:spPr>
          <a:xfrm>
            <a:off x="489857" y="1603310"/>
            <a:ext cx="11212285" cy="4265567"/>
          </a:xfrm>
        </p:spPr>
        <p:txBody>
          <a:bodyPr>
            <a:noAutofit/>
          </a:bodyPr>
          <a:lstStyle/>
          <a:p>
            <a:pPr>
              <a:lnSpc>
                <a:spcPct val="80000"/>
              </a:lnSpc>
              <a:buClr>
                <a:schemeClr val="tx1"/>
              </a:buClr>
              <a:buFont typeface="Wingdings" panose="05000000000000000000" pitchFamily="2" charset="2"/>
              <a:buNone/>
            </a:pPr>
            <a:endParaRPr lang="en-US" altLang="en-US" sz="800" dirty="0">
              <a:solidFill>
                <a:srgbClr val="000066"/>
              </a:solidFill>
              <a:effectLst>
                <a:outerShdw blurRad="38100" dist="38100" dir="2700000" algn="tl">
                  <a:srgbClr val="C0C0C0"/>
                </a:outerShdw>
              </a:effectLst>
            </a:endParaRPr>
          </a:p>
          <a:p>
            <a:pPr>
              <a:buClr>
                <a:schemeClr val="tx1"/>
              </a:buClr>
            </a:pPr>
            <a:r>
              <a:rPr lang="en-US" altLang="en-US" sz="4000" b="1" dirty="0">
                <a:solidFill>
                  <a:srgbClr val="000066"/>
                </a:solidFill>
                <a:effectLst>
                  <a:outerShdw blurRad="38100" dist="38100" dir="2700000" algn="tl">
                    <a:srgbClr val="C0C0C0"/>
                  </a:outerShdw>
                </a:effectLst>
              </a:rPr>
              <a:t> </a:t>
            </a:r>
            <a:r>
              <a:rPr lang="en-US" altLang="en-US" sz="3600" dirty="0">
                <a:solidFill>
                  <a:srgbClr val="000066"/>
                </a:solidFill>
                <a:effectLst>
                  <a:outerShdw blurRad="38100" dist="38100" dir="2700000" algn="tl">
                    <a:srgbClr val="C0C0C0"/>
                  </a:outerShdw>
                </a:effectLst>
              </a:rPr>
              <a:t>In this 6th Goal-Setting step, </a:t>
            </a:r>
            <a:r>
              <a:rPr lang="en-US" altLang="en-US" sz="3600" b="1" dirty="0">
                <a:solidFill>
                  <a:srgbClr val="000066"/>
                </a:solidFill>
                <a:effectLst>
                  <a:outerShdw blurRad="38100" dist="38100" dir="2700000" algn="tl">
                    <a:srgbClr val="C0C0C0"/>
                  </a:outerShdw>
                </a:effectLst>
              </a:rPr>
              <a:t>after you’ve determined the reasons</a:t>
            </a:r>
            <a:r>
              <a:rPr lang="en-US" altLang="en-US" sz="3600" dirty="0">
                <a:solidFill>
                  <a:srgbClr val="000066"/>
                </a:solidFill>
                <a:effectLst>
                  <a:outerShdw blurRad="38100" dist="38100" dir="2700000" algn="tl">
                    <a:srgbClr val="C0C0C0"/>
                  </a:outerShdw>
                </a:effectLst>
              </a:rPr>
              <a:t> you chose that specific goal or why it is important to you, you need to </a:t>
            </a:r>
            <a:r>
              <a:rPr lang="en-US" altLang="en-US" sz="3600" b="1" dirty="0">
                <a:solidFill>
                  <a:srgbClr val="000066"/>
                </a:solidFill>
                <a:effectLst>
                  <a:outerShdw blurRad="38100" dist="38100" dir="2700000" algn="tl">
                    <a:srgbClr val="C0C0C0"/>
                  </a:outerShdw>
                </a:effectLst>
              </a:rPr>
              <a:t>check it for conflicting goals. </a:t>
            </a:r>
          </a:p>
          <a:p>
            <a:pPr>
              <a:buClr>
                <a:schemeClr val="tx1"/>
              </a:buClr>
            </a:pPr>
            <a:r>
              <a:rPr lang="en-US" altLang="en-US" sz="3600" dirty="0">
                <a:solidFill>
                  <a:srgbClr val="000066"/>
                </a:solidFill>
                <a:effectLst>
                  <a:outerShdw blurRad="38100" dist="38100" dir="2700000" algn="tl">
                    <a:srgbClr val="C0C0C0"/>
                  </a:outerShdw>
                </a:effectLst>
              </a:rPr>
              <a:t>Some goals, you may not be able to do at the same time or time frame.</a:t>
            </a:r>
          </a:p>
          <a:p>
            <a:pPr>
              <a:buClr>
                <a:schemeClr val="tx1"/>
              </a:buClr>
            </a:pPr>
            <a:endParaRPr lang="en-US" altLang="en-US" sz="3200" dirty="0">
              <a:solidFill>
                <a:srgbClr val="000066"/>
              </a:solidFill>
              <a:effectLst>
                <a:outerShdw blurRad="38100" dist="38100" dir="2700000" algn="tl">
                  <a:srgbClr val="C0C0C0"/>
                </a:outerShdw>
              </a:effectLst>
            </a:endParaRPr>
          </a:p>
        </p:txBody>
      </p:sp>
      <p:sp>
        <p:nvSpPr>
          <p:cNvPr id="4" name="Rectangle 3">
            <a:extLst>
              <a:ext uri="{FF2B5EF4-FFF2-40B4-BE49-F238E27FC236}">
                <a16:creationId xmlns:a16="http://schemas.microsoft.com/office/drawing/2014/main" id="{FD25E634-2A10-A423-147E-1AE572F3F78C}"/>
              </a:ext>
            </a:extLst>
          </p:cNvPr>
          <p:cNvSpPr/>
          <p:nvPr/>
        </p:nvSpPr>
        <p:spPr>
          <a:xfrm>
            <a:off x="1" y="410473"/>
            <a:ext cx="12192000" cy="388620"/>
          </a:xfrm>
          <a:prstGeom prst="rect">
            <a:avLst/>
          </a:prstGeom>
          <a:solidFill>
            <a:srgbClr val="CC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Arial Black" panose="020B0A04020102020204" pitchFamily="34" charset="0"/>
              </a:rPr>
              <a:t>5 - GOAL SETTING PROCESS</a:t>
            </a:r>
          </a:p>
        </p:txBody>
      </p:sp>
      <p:pic>
        <p:nvPicPr>
          <p:cNvPr id="12" name="Picture 11" descr="A picture containing text&#10;&#10;Description automatically generated">
            <a:extLst>
              <a:ext uri="{FF2B5EF4-FFF2-40B4-BE49-F238E27FC236}">
                <a16:creationId xmlns:a16="http://schemas.microsoft.com/office/drawing/2014/main" id="{1B0FA139-FBB8-90B4-723C-2E647C8B66A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5899" y="191889"/>
            <a:ext cx="1313351" cy="1070518"/>
          </a:xfrm>
          <a:prstGeom prst="rect">
            <a:avLst/>
          </a:prstGeom>
        </p:spPr>
      </p:pic>
      <p:sp>
        <p:nvSpPr>
          <p:cNvPr id="5" name="Date Placeholder 4">
            <a:extLst>
              <a:ext uri="{FF2B5EF4-FFF2-40B4-BE49-F238E27FC236}">
                <a16:creationId xmlns:a16="http://schemas.microsoft.com/office/drawing/2014/main" id="{4A46ADF4-143C-05CB-263C-B4E312EEDEF5}"/>
              </a:ext>
            </a:extLst>
          </p:cNvPr>
          <p:cNvSpPr>
            <a:spLocks noGrp="1"/>
          </p:cNvSpPr>
          <p:nvPr>
            <p:ph type="dt" sz="half" idx="10"/>
          </p:nvPr>
        </p:nvSpPr>
        <p:spPr/>
        <p:txBody>
          <a:bodyPr/>
          <a:lstStyle/>
          <a:p>
            <a:r>
              <a:rPr lang="en-US"/>
              <a:t>June 2022</a:t>
            </a:r>
          </a:p>
        </p:txBody>
      </p:sp>
      <p:sp>
        <p:nvSpPr>
          <p:cNvPr id="6" name="Slide Number Placeholder 5">
            <a:extLst>
              <a:ext uri="{FF2B5EF4-FFF2-40B4-BE49-F238E27FC236}">
                <a16:creationId xmlns:a16="http://schemas.microsoft.com/office/drawing/2014/main" id="{3455CA56-473A-F69F-FE22-9ABDD66E255D}"/>
              </a:ext>
            </a:extLst>
          </p:cNvPr>
          <p:cNvSpPr>
            <a:spLocks noGrp="1"/>
          </p:cNvSpPr>
          <p:nvPr>
            <p:ph type="sldNum" sz="quarter" idx="12"/>
          </p:nvPr>
        </p:nvSpPr>
        <p:spPr/>
        <p:txBody>
          <a:bodyPr/>
          <a:lstStyle/>
          <a:p>
            <a:fld id="{93E55EF9-A4B1-4FAA-99A0-0970FED03DAB}" type="slidenum">
              <a:rPr lang="en-US" smtClean="0"/>
              <a:t>40</a:t>
            </a:fld>
            <a:endParaRPr lang="en-US"/>
          </a:p>
        </p:txBody>
      </p:sp>
      <p:sp>
        <p:nvSpPr>
          <p:cNvPr id="9" name="Title 1">
            <a:extLst>
              <a:ext uri="{FF2B5EF4-FFF2-40B4-BE49-F238E27FC236}">
                <a16:creationId xmlns:a16="http://schemas.microsoft.com/office/drawing/2014/main" id="{642E93FC-C010-9D45-4495-0504B90A22F3}"/>
              </a:ext>
            </a:extLst>
          </p:cNvPr>
          <p:cNvSpPr txBox="1">
            <a:spLocks/>
          </p:cNvSpPr>
          <p:nvPr/>
        </p:nvSpPr>
        <p:spPr>
          <a:xfrm>
            <a:off x="838200" y="1225801"/>
            <a:ext cx="10863942" cy="524079"/>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900" b="1" dirty="0">
                <a:solidFill>
                  <a:srgbClr val="CC0000"/>
                </a:solidFill>
                <a:latin typeface="Arial" panose="020B0604020202020204" pitchFamily="34" charset="0"/>
                <a:cs typeface="Arial" panose="020B0604020202020204" pitchFamily="34" charset="0"/>
              </a:rPr>
              <a:t>STEP 6:  ANALYZE conflicting Goals and Prioritize them…</a:t>
            </a:r>
          </a:p>
        </p:txBody>
      </p:sp>
      <p:sp>
        <p:nvSpPr>
          <p:cNvPr id="10" name="Title 1">
            <a:extLst>
              <a:ext uri="{FF2B5EF4-FFF2-40B4-BE49-F238E27FC236}">
                <a16:creationId xmlns:a16="http://schemas.microsoft.com/office/drawing/2014/main" id="{2AFEF887-2175-70D3-3AE3-4AA48FE032C4}"/>
              </a:ext>
            </a:extLst>
          </p:cNvPr>
          <p:cNvSpPr txBox="1">
            <a:spLocks/>
          </p:cNvSpPr>
          <p:nvPr/>
        </p:nvSpPr>
        <p:spPr>
          <a:xfrm>
            <a:off x="2665844" y="805215"/>
            <a:ext cx="8479563" cy="351930"/>
          </a:xfrm>
          <a:prstGeom prst="rect">
            <a:avLst/>
          </a:prstGeom>
          <a:solidFill>
            <a:srgbClr val="002060"/>
          </a:solidFill>
        </p:spPr>
        <p:txBody>
          <a:bodyPr vert="horz" lIns="91440" tIns="45720" rIns="91440" bIns="45720" rtlCol="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Aft>
                <a:spcPts val="600"/>
              </a:spcAft>
            </a:pPr>
            <a:r>
              <a:rPr lang="en-US" sz="1800" b="1" i="1" dirty="0">
                <a:solidFill>
                  <a:srgbClr val="FFFFCC"/>
                </a:solidFill>
                <a:latin typeface="+mn-lt"/>
                <a:ea typeface="+mn-ea"/>
                <a:cs typeface="+mn-cs"/>
              </a:rPr>
              <a:t>Part C. STEPS IN THE GOAL-SETTING PROCESS</a:t>
            </a:r>
            <a:endParaRPr lang="en-US" sz="1800" i="1" dirty="0">
              <a:solidFill>
                <a:srgbClr val="FFFFCC"/>
              </a:solidFill>
              <a:latin typeface="+mn-lt"/>
              <a:ea typeface="+mn-ea"/>
              <a:cs typeface="+mn-cs"/>
            </a:endParaRPr>
          </a:p>
        </p:txBody>
      </p:sp>
    </p:spTree>
    <p:extLst>
      <p:ext uri="{BB962C8B-B14F-4D97-AF65-F5344CB8AC3E}">
        <p14:creationId xmlns:p14="http://schemas.microsoft.com/office/powerpoint/2010/main" val="245477431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9CAB63F-5538-261D-A900-EEC4E2E4B014}"/>
              </a:ext>
            </a:extLst>
          </p:cNvPr>
          <p:cNvSpPr>
            <a:spLocks noGrp="1"/>
          </p:cNvSpPr>
          <p:nvPr>
            <p:ph idx="1"/>
          </p:nvPr>
        </p:nvSpPr>
        <p:spPr>
          <a:xfrm>
            <a:off x="489857" y="1603310"/>
            <a:ext cx="11212285" cy="4265567"/>
          </a:xfrm>
        </p:spPr>
        <p:txBody>
          <a:bodyPr>
            <a:noAutofit/>
          </a:bodyPr>
          <a:lstStyle/>
          <a:p>
            <a:pPr>
              <a:lnSpc>
                <a:spcPct val="80000"/>
              </a:lnSpc>
              <a:buClr>
                <a:schemeClr val="tx1"/>
              </a:buClr>
              <a:buFont typeface="Wingdings" panose="05000000000000000000" pitchFamily="2" charset="2"/>
              <a:buNone/>
            </a:pPr>
            <a:endParaRPr lang="en-US" altLang="en-US" sz="800" dirty="0">
              <a:solidFill>
                <a:srgbClr val="000066"/>
              </a:solidFill>
              <a:effectLst>
                <a:outerShdw blurRad="38100" dist="38100" dir="2700000" algn="tl">
                  <a:srgbClr val="C0C0C0"/>
                </a:outerShdw>
              </a:effectLst>
            </a:endParaRPr>
          </a:p>
          <a:p>
            <a:pPr>
              <a:buClr>
                <a:schemeClr val="tx1"/>
              </a:buClr>
              <a:buFont typeface="Wingdings" panose="05000000000000000000" pitchFamily="2" charset="2"/>
              <a:buNone/>
            </a:pPr>
            <a:r>
              <a:rPr lang="en-US" altLang="en-US" sz="4000" b="1" dirty="0">
                <a:solidFill>
                  <a:srgbClr val="000066"/>
                </a:solidFill>
                <a:effectLst>
                  <a:outerShdw blurRad="38100" dist="38100" dir="2700000" algn="tl">
                    <a:srgbClr val="C0C0C0"/>
                  </a:outerShdw>
                </a:effectLst>
              </a:rPr>
              <a:t> </a:t>
            </a:r>
            <a:r>
              <a:rPr lang="en-US" altLang="en-US" sz="3200" b="1" dirty="0">
                <a:solidFill>
                  <a:srgbClr val="000066"/>
                </a:solidFill>
                <a:effectLst>
                  <a:outerShdw blurRad="38100" dist="38100" dir="2700000" algn="tl">
                    <a:srgbClr val="C0C0C0"/>
                  </a:outerShdw>
                </a:effectLst>
              </a:rPr>
              <a:t>Many times, when we list one goal in a category, it may conflict with not being able to accomplish one in another category at the same time, due to time constraints, monetary-budgetary reasons, etc.</a:t>
            </a:r>
          </a:p>
          <a:p>
            <a:pPr>
              <a:buClr>
                <a:schemeClr val="tx1"/>
              </a:buClr>
              <a:buFont typeface="Wingdings" panose="05000000000000000000" pitchFamily="2" charset="2"/>
              <a:buNone/>
            </a:pPr>
            <a:endParaRPr lang="en-US" altLang="en-US" sz="3200" b="1" dirty="0">
              <a:solidFill>
                <a:srgbClr val="000066"/>
              </a:solidFill>
              <a:effectLst>
                <a:outerShdw blurRad="38100" dist="38100" dir="2700000" algn="tl">
                  <a:srgbClr val="C0C0C0"/>
                </a:outerShdw>
              </a:effectLst>
            </a:endParaRPr>
          </a:p>
          <a:p>
            <a:pPr>
              <a:buClr>
                <a:schemeClr val="tx1"/>
              </a:buClr>
              <a:buFont typeface="Wingdings" panose="05000000000000000000" pitchFamily="2" charset="2"/>
              <a:buNone/>
            </a:pPr>
            <a:r>
              <a:rPr lang="en-US" altLang="en-US" sz="3200" b="1" dirty="0">
                <a:solidFill>
                  <a:srgbClr val="000066"/>
                </a:solidFill>
                <a:effectLst>
                  <a:outerShdw blurRad="38100" dist="38100" dir="2700000" algn="tl">
                    <a:srgbClr val="C0C0C0"/>
                  </a:outerShdw>
                </a:effectLst>
              </a:rPr>
              <a:t>     It is good to maybe try to accomplish that other goal at another time frame. Or if you have a Financial / Material Goal, but you are not working or the funds will not be there, it will not be a realistic goal at this time.</a:t>
            </a:r>
            <a:endParaRPr lang="en-US" altLang="en-US" sz="3600" b="1" dirty="0">
              <a:solidFill>
                <a:srgbClr val="000066"/>
              </a:solidFill>
              <a:effectLst>
                <a:outerShdw blurRad="38100" dist="38100" dir="2700000" algn="tl">
                  <a:srgbClr val="C0C0C0"/>
                </a:outerShdw>
              </a:effectLst>
            </a:endParaRPr>
          </a:p>
          <a:p>
            <a:pPr>
              <a:buClr>
                <a:schemeClr val="tx1"/>
              </a:buClr>
            </a:pPr>
            <a:endParaRPr lang="en-US" altLang="en-US" sz="3200" dirty="0">
              <a:solidFill>
                <a:srgbClr val="000066"/>
              </a:solidFill>
              <a:effectLst>
                <a:outerShdw blurRad="38100" dist="38100" dir="2700000" algn="tl">
                  <a:srgbClr val="C0C0C0"/>
                </a:outerShdw>
              </a:effectLst>
            </a:endParaRPr>
          </a:p>
        </p:txBody>
      </p:sp>
      <p:sp>
        <p:nvSpPr>
          <p:cNvPr id="4" name="Rectangle 3">
            <a:extLst>
              <a:ext uri="{FF2B5EF4-FFF2-40B4-BE49-F238E27FC236}">
                <a16:creationId xmlns:a16="http://schemas.microsoft.com/office/drawing/2014/main" id="{FD25E634-2A10-A423-147E-1AE572F3F78C}"/>
              </a:ext>
            </a:extLst>
          </p:cNvPr>
          <p:cNvSpPr/>
          <p:nvPr/>
        </p:nvSpPr>
        <p:spPr>
          <a:xfrm>
            <a:off x="1" y="410473"/>
            <a:ext cx="12192000" cy="388620"/>
          </a:xfrm>
          <a:prstGeom prst="rect">
            <a:avLst/>
          </a:prstGeom>
          <a:solidFill>
            <a:srgbClr val="CC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Arial Black" panose="020B0A04020102020204" pitchFamily="34" charset="0"/>
              </a:rPr>
              <a:t>5 - GOAL SETTING PROCESS</a:t>
            </a:r>
          </a:p>
        </p:txBody>
      </p:sp>
      <p:pic>
        <p:nvPicPr>
          <p:cNvPr id="12" name="Picture 11" descr="A picture containing text&#10;&#10;Description automatically generated">
            <a:extLst>
              <a:ext uri="{FF2B5EF4-FFF2-40B4-BE49-F238E27FC236}">
                <a16:creationId xmlns:a16="http://schemas.microsoft.com/office/drawing/2014/main" id="{1B0FA139-FBB8-90B4-723C-2E647C8B66A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5899" y="191889"/>
            <a:ext cx="1313351" cy="1070518"/>
          </a:xfrm>
          <a:prstGeom prst="rect">
            <a:avLst/>
          </a:prstGeom>
        </p:spPr>
      </p:pic>
      <p:sp>
        <p:nvSpPr>
          <p:cNvPr id="5" name="Date Placeholder 4">
            <a:extLst>
              <a:ext uri="{FF2B5EF4-FFF2-40B4-BE49-F238E27FC236}">
                <a16:creationId xmlns:a16="http://schemas.microsoft.com/office/drawing/2014/main" id="{4A46ADF4-143C-05CB-263C-B4E312EEDEF5}"/>
              </a:ext>
            </a:extLst>
          </p:cNvPr>
          <p:cNvSpPr>
            <a:spLocks noGrp="1"/>
          </p:cNvSpPr>
          <p:nvPr>
            <p:ph type="dt" sz="half" idx="10"/>
          </p:nvPr>
        </p:nvSpPr>
        <p:spPr/>
        <p:txBody>
          <a:bodyPr/>
          <a:lstStyle/>
          <a:p>
            <a:r>
              <a:rPr lang="en-US"/>
              <a:t>June 2022</a:t>
            </a:r>
          </a:p>
        </p:txBody>
      </p:sp>
      <p:sp>
        <p:nvSpPr>
          <p:cNvPr id="6" name="Slide Number Placeholder 5">
            <a:extLst>
              <a:ext uri="{FF2B5EF4-FFF2-40B4-BE49-F238E27FC236}">
                <a16:creationId xmlns:a16="http://schemas.microsoft.com/office/drawing/2014/main" id="{3455CA56-473A-F69F-FE22-9ABDD66E255D}"/>
              </a:ext>
            </a:extLst>
          </p:cNvPr>
          <p:cNvSpPr>
            <a:spLocks noGrp="1"/>
          </p:cNvSpPr>
          <p:nvPr>
            <p:ph type="sldNum" sz="quarter" idx="12"/>
          </p:nvPr>
        </p:nvSpPr>
        <p:spPr/>
        <p:txBody>
          <a:bodyPr/>
          <a:lstStyle/>
          <a:p>
            <a:fld id="{93E55EF9-A4B1-4FAA-99A0-0970FED03DAB}" type="slidenum">
              <a:rPr lang="en-US" smtClean="0"/>
              <a:t>41</a:t>
            </a:fld>
            <a:endParaRPr lang="en-US"/>
          </a:p>
        </p:txBody>
      </p:sp>
      <p:sp>
        <p:nvSpPr>
          <p:cNvPr id="9" name="Title 1">
            <a:extLst>
              <a:ext uri="{FF2B5EF4-FFF2-40B4-BE49-F238E27FC236}">
                <a16:creationId xmlns:a16="http://schemas.microsoft.com/office/drawing/2014/main" id="{642E93FC-C010-9D45-4495-0504B90A22F3}"/>
              </a:ext>
            </a:extLst>
          </p:cNvPr>
          <p:cNvSpPr txBox="1">
            <a:spLocks/>
          </p:cNvSpPr>
          <p:nvPr/>
        </p:nvSpPr>
        <p:spPr>
          <a:xfrm>
            <a:off x="838200" y="1225801"/>
            <a:ext cx="10863942" cy="524079"/>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900" b="1" dirty="0">
                <a:solidFill>
                  <a:srgbClr val="CC0000"/>
                </a:solidFill>
                <a:latin typeface="Arial" panose="020B0604020202020204" pitchFamily="34" charset="0"/>
                <a:cs typeface="Arial" panose="020B0604020202020204" pitchFamily="34" charset="0"/>
              </a:rPr>
              <a:t>STEP 6:  ANALYZE conflicting Goals and Prioritize them…</a:t>
            </a:r>
          </a:p>
        </p:txBody>
      </p:sp>
      <p:sp>
        <p:nvSpPr>
          <p:cNvPr id="10" name="Title 1">
            <a:extLst>
              <a:ext uri="{FF2B5EF4-FFF2-40B4-BE49-F238E27FC236}">
                <a16:creationId xmlns:a16="http://schemas.microsoft.com/office/drawing/2014/main" id="{2AFEF887-2175-70D3-3AE3-4AA48FE032C4}"/>
              </a:ext>
            </a:extLst>
          </p:cNvPr>
          <p:cNvSpPr txBox="1">
            <a:spLocks/>
          </p:cNvSpPr>
          <p:nvPr/>
        </p:nvSpPr>
        <p:spPr>
          <a:xfrm>
            <a:off x="2665844" y="814943"/>
            <a:ext cx="8479563" cy="351930"/>
          </a:xfrm>
          <a:prstGeom prst="rect">
            <a:avLst/>
          </a:prstGeom>
          <a:solidFill>
            <a:srgbClr val="002060"/>
          </a:solidFill>
        </p:spPr>
        <p:txBody>
          <a:bodyPr vert="horz" lIns="91440" tIns="45720" rIns="91440" bIns="45720" rtlCol="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Aft>
                <a:spcPts val="600"/>
              </a:spcAft>
            </a:pPr>
            <a:r>
              <a:rPr lang="en-US" sz="1800" b="1" i="1" dirty="0">
                <a:solidFill>
                  <a:srgbClr val="FFFFCC"/>
                </a:solidFill>
                <a:latin typeface="+mn-lt"/>
                <a:ea typeface="+mn-ea"/>
                <a:cs typeface="+mn-cs"/>
              </a:rPr>
              <a:t>Part C. STEPS IN THE GOAL-SETTING PROCESS</a:t>
            </a:r>
            <a:endParaRPr lang="en-US" sz="1800" i="1" dirty="0">
              <a:solidFill>
                <a:srgbClr val="FFFFCC"/>
              </a:solidFill>
              <a:latin typeface="+mn-lt"/>
              <a:ea typeface="+mn-ea"/>
              <a:cs typeface="+mn-cs"/>
            </a:endParaRPr>
          </a:p>
        </p:txBody>
      </p:sp>
    </p:spTree>
    <p:extLst>
      <p:ext uri="{BB962C8B-B14F-4D97-AF65-F5344CB8AC3E}">
        <p14:creationId xmlns:p14="http://schemas.microsoft.com/office/powerpoint/2010/main" val="280687349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9CAB63F-5538-261D-A900-EEC4E2E4B014}"/>
              </a:ext>
            </a:extLst>
          </p:cNvPr>
          <p:cNvSpPr>
            <a:spLocks noGrp="1"/>
          </p:cNvSpPr>
          <p:nvPr>
            <p:ph idx="1"/>
          </p:nvPr>
        </p:nvSpPr>
        <p:spPr>
          <a:xfrm>
            <a:off x="489857" y="1603310"/>
            <a:ext cx="11212285" cy="4265567"/>
          </a:xfrm>
        </p:spPr>
        <p:txBody>
          <a:bodyPr>
            <a:noAutofit/>
          </a:bodyPr>
          <a:lstStyle/>
          <a:p>
            <a:pPr>
              <a:lnSpc>
                <a:spcPct val="80000"/>
              </a:lnSpc>
              <a:buClr>
                <a:schemeClr val="tx1"/>
              </a:buClr>
              <a:buFont typeface="Wingdings" panose="05000000000000000000" pitchFamily="2" charset="2"/>
              <a:buNone/>
            </a:pPr>
            <a:endParaRPr lang="en-US" altLang="en-US" sz="800" dirty="0">
              <a:solidFill>
                <a:srgbClr val="000066"/>
              </a:solidFill>
              <a:effectLst>
                <a:outerShdw blurRad="38100" dist="38100" dir="2700000" algn="tl">
                  <a:srgbClr val="C0C0C0"/>
                </a:outerShdw>
              </a:effectLst>
            </a:endParaRPr>
          </a:p>
          <a:p>
            <a:pPr>
              <a:buClr>
                <a:schemeClr val="tx1"/>
              </a:buClr>
            </a:pPr>
            <a:r>
              <a:rPr lang="en-US" altLang="en-US" sz="4000" b="1" dirty="0">
                <a:solidFill>
                  <a:srgbClr val="000066"/>
                </a:solidFill>
                <a:effectLst>
                  <a:outerShdw blurRad="38100" dist="38100" dir="2700000" algn="tl">
                    <a:srgbClr val="C0C0C0"/>
                  </a:outerShdw>
                </a:effectLst>
              </a:rPr>
              <a:t> </a:t>
            </a:r>
            <a:r>
              <a:rPr lang="en-US" altLang="en-US" sz="3200" dirty="0">
                <a:solidFill>
                  <a:srgbClr val="000066"/>
                </a:solidFill>
                <a:effectLst>
                  <a:outerShdw blurRad="38100" dist="38100" dir="2700000" algn="tl">
                    <a:srgbClr val="C0C0C0"/>
                  </a:outerShdw>
                </a:effectLst>
              </a:rPr>
              <a:t>The reason for this is if we list numerous goals, unknowingly that we may not not be accomplish any, we will feel we cannot accomplish things we planned on (when we had no control to begin with). </a:t>
            </a:r>
          </a:p>
          <a:p>
            <a:pPr>
              <a:buClr>
                <a:schemeClr val="tx1"/>
              </a:buClr>
            </a:pPr>
            <a:endParaRPr lang="en-US" altLang="en-US" sz="3200" dirty="0">
              <a:solidFill>
                <a:srgbClr val="000066"/>
              </a:solidFill>
              <a:effectLst>
                <a:outerShdw blurRad="38100" dist="38100" dir="2700000" algn="tl">
                  <a:srgbClr val="C0C0C0"/>
                </a:outerShdw>
              </a:effectLst>
            </a:endParaRPr>
          </a:p>
          <a:p>
            <a:pPr>
              <a:buClr>
                <a:schemeClr val="tx1"/>
              </a:buClr>
            </a:pPr>
            <a:r>
              <a:rPr lang="en-US" altLang="en-US" sz="3200" dirty="0">
                <a:solidFill>
                  <a:srgbClr val="000066"/>
                </a:solidFill>
                <a:effectLst>
                  <a:outerShdw blurRad="38100" dist="38100" dir="2700000" algn="tl">
                    <a:srgbClr val="C0C0C0"/>
                  </a:outerShdw>
                </a:effectLst>
              </a:rPr>
              <a:t>   You want your </a:t>
            </a:r>
            <a:r>
              <a:rPr lang="en-US" altLang="en-US" sz="3200" b="1" dirty="0">
                <a:solidFill>
                  <a:srgbClr val="000066"/>
                </a:solidFill>
                <a:effectLst>
                  <a:outerShdw blurRad="38100" dist="38100" dir="2700000" algn="tl">
                    <a:srgbClr val="C0C0C0"/>
                  </a:outerShdw>
                </a:effectLst>
              </a:rPr>
              <a:t>Goals to be as REALISTIC as possible</a:t>
            </a:r>
            <a:r>
              <a:rPr lang="en-US" altLang="en-US" sz="3200" dirty="0">
                <a:solidFill>
                  <a:srgbClr val="000066"/>
                </a:solidFill>
                <a:effectLst>
                  <a:outerShdw blurRad="38100" dist="38100" dir="2700000" algn="tl">
                    <a:srgbClr val="C0C0C0"/>
                  </a:outerShdw>
                </a:effectLst>
              </a:rPr>
              <a:t>. (Those that are achievable at this time in your life, and also ones that you have to stretch to get them).</a:t>
            </a:r>
          </a:p>
          <a:p>
            <a:pPr>
              <a:buClr>
                <a:schemeClr val="tx1"/>
              </a:buClr>
              <a:buFont typeface="Wingdings" panose="05000000000000000000" pitchFamily="2" charset="2"/>
              <a:buNone/>
            </a:pPr>
            <a:endParaRPr lang="en-US" altLang="en-US" sz="3200" dirty="0">
              <a:solidFill>
                <a:srgbClr val="000066"/>
              </a:solidFill>
              <a:effectLst>
                <a:outerShdw blurRad="38100" dist="38100" dir="2700000" algn="tl">
                  <a:srgbClr val="C0C0C0"/>
                </a:outerShdw>
              </a:effectLst>
            </a:endParaRPr>
          </a:p>
        </p:txBody>
      </p:sp>
      <p:sp>
        <p:nvSpPr>
          <p:cNvPr id="4" name="Rectangle 3">
            <a:extLst>
              <a:ext uri="{FF2B5EF4-FFF2-40B4-BE49-F238E27FC236}">
                <a16:creationId xmlns:a16="http://schemas.microsoft.com/office/drawing/2014/main" id="{FD25E634-2A10-A423-147E-1AE572F3F78C}"/>
              </a:ext>
            </a:extLst>
          </p:cNvPr>
          <p:cNvSpPr/>
          <p:nvPr/>
        </p:nvSpPr>
        <p:spPr>
          <a:xfrm>
            <a:off x="1" y="410473"/>
            <a:ext cx="12192000" cy="388620"/>
          </a:xfrm>
          <a:prstGeom prst="rect">
            <a:avLst/>
          </a:prstGeom>
          <a:solidFill>
            <a:srgbClr val="CC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Arial Black" panose="020B0A04020102020204" pitchFamily="34" charset="0"/>
              </a:rPr>
              <a:t>5 - GOAL SETTING PROCESS</a:t>
            </a:r>
          </a:p>
        </p:txBody>
      </p:sp>
      <p:pic>
        <p:nvPicPr>
          <p:cNvPr id="12" name="Picture 11" descr="A picture containing text&#10;&#10;Description automatically generated">
            <a:extLst>
              <a:ext uri="{FF2B5EF4-FFF2-40B4-BE49-F238E27FC236}">
                <a16:creationId xmlns:a16="http://schemas.microsoft.com/office/drawing/2014/main" id="{1B0FA139-FBB8-90B4-723C-2E647C8B66A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5899" y="191889"/>
            <a:ext cx="1313351" cy="1070518"/>
          </a:xfrm>
          <a:prstGeom prst="rect">
            <a:avLst/>
          </a:prstGeom>
        </p:spPr>
      </p:pic>
      <p:sp>
        <p:nvSpPr>
          <p:cNvPr id="5" name="Date Placeholder 4">
            <a:extLst>
              <a:ext uri="{FF2B5EF4-FFF2-40B4-BE49-F238E27FC236}">
                <a16:creationId xmlns:a16="http://schemas.microsoft.com/office/drawing/2014/main" id="{4A46ADF4-143C-05CB-263C-B4E312EEDEF5}"/>
              </a:ext>
            </a:extLst>
          </p:cNvPr>
          <p:cNvSpPr>
            <a:spLocks noGrp="1"/>
          </p:cNvSpPr>
          <p:nvPr>
            <p:ph type="dt" sz="half" idx="10"/>
          </p:nvPr>
        </p:nvSpPr>
        <p:spPr/>
        <p:txBody>
          <a:bodyPr/>
          <a:lstStyle/>
          <a:p>
            <a:r>
              <a:rPr lang="en-US"/>
              <a:t>June 2022</a:t>
            </a:r>
          </a:p>
        </p:txBody>
      </p:sp>
      <p:sp>
        <p:nvSpPr>
          <p:cNvPr id="6" name="Slide Number Placeholder 5">
            <a:extLst>
              <a:ext uri="{FF2B5EF4-FFF2-40B4-BE49-F238E27FC236}">
                <a16:creationId xmlns:a16="http://schemas.microsoft.com/office/drawing/2014/main" id="{3455CA56-473A-F69F-FE22-9ABDD66E255D}"/>
              </a:ext>
            </a:extLst>
          </p:cNvPr>
          <p:cNvSpPr>
            <a:spLocks noGrp="1"/>
          </p:cNvSpPr>
          <p:nvPr>
            <p:ph type="sldNum" sz="quarter" idx="12"/>
          </p:nvPr>
        </p:nvSpPr>
        <p:spPr/>
        <p:txBody>
          <a:bodyPr/>
          <a:lstStyle/>
          <a:p>
            <a:fld id="{93E55EF9-A4B1-4FAA-99A0-0970FED03DAB}" type="slidenum">
              <a:rPr lang="en-US" smtClean="0"/>
              <a:t>42</a:t>
            </a:fld>
            <a:endParaRPr lang="en-US"/>
          </a:p>
        </p:txBody>
      </p:sp>
      <p:sp>
        <p:nvSpPr>
          <p:cNvPr id="9" name="Title 1">
            <a:extLst>
              <a:ext uri="{FF2B5EF4-FFF2-40B4-BE49-F238E27FC236}">
                <a16:creationId xmlns:a16="http://schemas.microsoft.com/office/drawing/2014/main" id="{642E93FC-C010-9D45-4495-0504B90A22F3}"/>
              </a:ext>
            </a:extLst>
          </p:cNvPr>
          <p:cNvSpPr txBox="1">
            <a:spLocks/>
          </p:cNvSpPr>
          <p:nvPr/>
        </p:nvSpPr>
        <p:spPr>
          <a:xfrm>
            <a:off x="838200" y="1225801"/>
            <a:ext cx="10863942" cy="524079"/>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900" b="1" dirty="0">
                <a:solidFill>
                  <a:srgbClr val="CC0000"/>
                </a:solidFill>
                <a:latin typeface="Arial" panose="020B0604020202020204" pitchFamily="34" charset="0"/>
                <a:cs typeface="Arial" panose="020B0604020202020204" pitchFamily="34" charset="0"/>
              </a:rPr>
              <a:t>STEP 6:  ANALYZE conflicting Goals and Prioritize them…</a:t>
            </a:r>
          </a:p>
        </p:txBody>
      </p:sp>
      <p:sp>
        <p:nvSpPr>
          <p:cNvPr id="10" name="Title 1">
            <a:extLst>
              <a:ext uri="{FF2B5EF4-FFF2-40B4-BE49-F238E27FC236}">
                <a16:creationId xmlns:a16="http://schemas.microsoft.com/office/drawing/2014/main" id="{2AFEF887-2175-70D3-3AE3-4AA48FE032C4}"/>
              </a:ext>
            </a:extLst>
          </p:cNvPr>
          <p:cNvSpPr txBox="1">
            <a:spLocks/>
          </p:cNvSpPr>
          <p:nvPr/>
        </p:nvSpPr>
        <p:spPr>
          <a:xfrm>
            <a:off x="2665844" y="824671"/>
            <a:ext cx="8479563" cy="351930"/>
          </a:xfrm>
          <a:prstGeom prst="rect">
            <a:avLst/>
          </a:prstGeom>
          <a:solidFill>
            <a:srgbClr val="002060"/>
          </a:solidFill>
        </p:spPr>
        <p:txBody>
          <a:bodyPr vert="horz" lIns="91440" tIns="45720" rIns="91440" bIns="45720" rtlCol="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Aft>
                <a:spcPts val="600"/>
              </a:spcAft>
            </a:pPr>
            <a:r>
              <a:rPr lang="en-US" sz="1800" b="1" i="1" dirty="0">
                <a:solidFill>
                  <a:srgbClr val="FFFFCC"/>
                </a:solidFill>
                <a:latin typeface="+mn-lt"/>
                <a:ea typeface="+mn-ea"/>
                <a:cs typeface="+mn-cs"/>
              </a:rPr>
              <a:t>Part C. STEPS IN THE GOAL-SETTING PROCESS</a:t>
            </a:r>
            <a:endParaRPr lang="en-US" sz="1800" i="1" dirty="0">
              <a:solidFill>
                <a:srgbClr val="FFFFCC"/>
              </a:solidFill>
              <a:latin typeface="+mn-lt"/>
              <a:ea typeface="+mn-ea"/>
              <a:cs typeface="+mn-cs"/>
            </a:endParaRPr>
          </a:p>
        </p:txBody>
      </p:sp>
    </p:spTree>
    <p:extLst>
      <p:ext uri="{BB962C8B-B14F-4D97-AF65-F5344CB8AC3E}">
        <p14:creationId xmlns:p14="http://schemas.microsoft.com/office/powerpoint/2010/main" val="427609764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9CAB63F-5538-261D-A900-EEC4E2E4B014}"/>
              </a:ext>
            </a:extLst>
          </p:cNvPr>
          <p:cNvSpPr>
            <a:spLocks noGrp="1"/>
          </p:cNvSpPr>
          <p:nvPr>
            <p:ph idx="1"/>
          </p:nvPr>
        </p:nvSpPr>
        <p:spPr>
          <a:xfrm>
            <a:off x="489857" y="1603310"/>
            <a:ext cx="11212285" cy="4265567"/>
          </a:xfrm>
        </p:spPr>
        <p:txBody>
          <a:bodyPr>
            <a:noAutofit/>
          </a:bodyPr>
          <a:lstStyle/>
          <a:p>
            <a:pPr>
              <a:lnSpc>
                <a:spcPct val="80000"/>
              </a:lnSpc>
              <a:buClr>
                <a:schemeClr val="tx1"/>
              </a:buClr>
              <a:buFont typeface="Wingdings" panose="05000000000000000000" pitchFamily="2" charset="2"/>
              <a:buNone/>
            </a:pPr>
            <a:endParaRPr lang="en-US" altLang="en-US" sz="800" dirty="0">
              <a:solidFill>
                <a:srgbClr val="000066"/>
              </a:solidFill>
              <a:effectLst>
                <a:outerShdw blurRad="38100" dist="38100" dir="2700000" algn="tl">
                  <a:srgbClr val="C0C0C0"/>
                </a:outerShdw>
              </a:effectLst>
            </a:endParaRPr>
          </a:p>
          <a:p>
            <a:pPr>
              <a:buClr>
                <a:schemeClr val="tx1"/>
              </a:buClr>
            </a:pPr>
            <a:r>
              <a:rPr lang="en-US" altLang="en-US" sz="4000" b="1" dirty="0">
                <a:solidFill>
                  <a:srgbClr val="000066"/>
                </a:solidFill>
                <a:effectLst>
                  <a:outerShdw blurRad="38100" dist="38100" dir="2700000" algn="tl">
                    <a:srgbClr val="C0C0C0"/>
                  </a:outerShdw>
                </a:effectLst>
              </a:rPr>
              <a:t> </a:t>
            </a:r>
            <a:r>
              <a:rPr lang="en-US" altLang="en-US" sz="3200" b="1" dirty="0">
                <a:solidFill>
                  <a:srgbClr val="000066"/>
                </a:solidFill>
                <a:effectLst>
                  <a:outerShdw blurRad="38100" dist="38100" dir="2700000" algn="tl">
                    <a:srgbClr val="C0C0C0"/>
                  </a:outerShdw>
                </a:effectLst>
              </a:rPr>
              <a:t>In this 7th Goal-Setting step, after you’ve determined any conflicting goals and prioritized the ones that are the most important, you can then finalize your list. </a:t>
            </a:r>
          </a:p>
          <a:p>
            <a:pPr>
              <a:buClr>
                <a:schemeClr val="tx1"/>
              </a:buClr>
            </a:pPr>
            <a:endParaRPr lang="en-US" altLang="en-US" sz="3200" b="1" dirty="0">
              <a:solidFill>
                <a:srgbClr val="000066"/>
              </a:solidFill>
              <a:effectLst>
                <a:outerShdw blurRad="38100" dist="38100" dir="2700000" algn="tl">
                  <a:srgbClr val="C0C0C0"/>
                </a:outerShdw>
              </a:effectLst>
            </a:endParaRPr>
          </a:p>
          <a:p>
            <a:pPr>
              <a:buClr>
                <a:schemeClr val="tx1"/>
              </a:buClr>
            </a:pPr>
            <a:r>
              <a:rPr lang="en-US" altLang="en-US" sz="3200" b="1" dirty="0">
                <a:solidFill>
                  <a:srgbClr val="000066"/>
                </a:solidFill>
                <a:effectLst>
                  <a:outerShdw blurRad="38100" dist="38100" dir="2700000" algn="tl">
                    <a:srgbClr val="C0C0C0"/>
                  </a:outerShdw>
                </a:effectLst>
              </a:rPr>
              <a:t>    Don’t be too concerned of overdoing or trying to work on too much at once. Typically, one can </a:t>
            </a:r>
            <a:r>
              <a:rPr lang="en-US" altLang="en-US" sz="3200" b="1" dirty="0">
                <a:solidFill>
                  <a:srgbClr val="CC0000"/>
                </a:solidFill>
                <a:effectLst>
                  <a:outerShdw blurRad="38100" dist="38100" dir="2700000" algn="tl">
                    <a:srgbClr val="C0C0C0"/>
                  </a:outerShdw>
                </a:effectLst>
              </a:rPr>
              <a:t>realistically</a:t>
            </a:r>
            <a:r>
              <a:rPr lang="en-US" altLang="en-US" sz="3200" b="1" dirty="0">
                <a:solidFill>
                  <a:srgbClr val="000066"/>
                </a:solidFill>
                <a:effectLst>
                  <a:outerShdw blurRad="38100" dist="38100" dir="2700000" algn="tl">
                    <a:srgbClr val="C0C0C0"/>
                  </a:outerShdw>
                </a:effectLst>
              </a:rPr>
              <a:t> handle or work on </a:t>
            </a:r>
            <a:r>
              <a:rPr lang="en-US" altLang="en-US" sz="3200" b="1" dirty="0">
                <a:solidFill>
                  <a:srgbClr val="CC0000"/>
                </a:solidFill>
                <a:effectLst>
                  <a:outerShdw blurRad="38100" dist="38100" dir="2700000" algn="tl">
                    <a:srgbClr val="C0C0C0"/>
                  </a:outerShdw>
                </a:effectLst>
              </a:rPr>
              <a:t>only one goal at a time</a:t>
            </a:r>
            <a:r>
              <a:rPr lang="en-US" altLang="en-US" sz="3200" b="1" dirty="0">
                <a:solidFill>
                  <a:srgbClr val="000066"/>
                </a:solidFill>
                <a:effectLst>
                  <a:outerShdw blurRad="38100" dist="38100" dir="2700000" algn="tl">
                    <a:srgbClr val="C0C0C0"/>
                  </a:outerShdw>
                </a:effectLst>
              </a:rPr>
              <a:t> in </a:t>
            </a:r>
            <a:r>
              <a:rPr lang="en-US" altLang="en-US" sz="3200" b="1" dirty="0">
                <a:solidFill>
                  <a:srgbClr val="CC0000"/>
                </a:solidFill>
                <a:effectLst>
                  <a:outerShdw blurRad="38100" dist="38100" dir="2700000" algn="tl">
                    <a:srgbClr val="C0C0C0"/>
                  </a:outerShdw>
                </a:effectLst>
              </a:rPr>
              <a:t>each categorical area</a:t>
            </a:r>
            <a:r>
              <a:rPr lang="en-US" altLang="en-US" sz="3200" b="1" dirty="0">
                <a:solidFill>
                  <a:srgbClr val="000066"/>
                </a:solidFill>
                <a:effectLst>
                  <a:outerShdw blurRad="38100" dist="38100" dir="2700000" algn="tl">
                    <a:srgbClr val="C0C0C0"/>
                  </a:outerShdw>
                </a:effectLst>
              </a:rPr>
              <a:t>.</a:t>
            </a:r>
          </a:p>
          <a:p>
            <a:pPr>
              <a:buClr>
                <a:schemeClr val="tx1"/>
              </a:buClr>
            </a:pPr>
            <a:endParaRPr lang="en-US" altLang="en-US" sz="3200" dirty="0">
              <a:solidFill>
                <a:srgbClr val="000066"/>
              </a:solidFill>
              <a:effectLst>
                <a:outerShdw blurRad="38100" dist="38100" dir="2700000" algn="tl">
                  <a:srgbClr val="C0C0C0"/>
                </a:outerShdw>
              </a:effectLst>
            </a:endParaRPr>
          </a:p>
        </p:txBody>
      </p:sp>
      <p:sp>
        <p:nvSpPr>
          <p:cNvPr id="4" name="Rectangle 3">
            <a:extLst>
              <a:ext uri="{FF2B5EF4-FFF2-40B4-BE49-F238E27FC236}">
                <a16:creationId xmlns:a16="http://schemas.microsoft.com/office/drawing/2014/main" id="{FD25E634-2A10-A423-147E-1AE572F3F78C}"/>
              </a:ext>
            </a:extLst>
          </p:cNvPr>
          <p:cNvSpPr/>
          <p:nvPr/>
        </p:nvSpPr>
        <p:spPr>
          <a:xfrm>
            <a:off x="1" y="410473"/>
            <a:ext cx="12192000" cy="388620"/>
          </a:xfrm>
          <a:prstGeom prst="rect">
            <a:avLst/>
          </a:prstGeom>
          <a:solidFill>
            <a:srgbClr val="CC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Arial Black" panose="020B0A04020102020204" pitchFamily="34" charset="0"/>
              </a:rPr>
              <a:t>5 - GOAL SETTING PROCESS</a:t>
            </a:r>
          </a:p>
        </p:txBody>
      </p:sp>
      <p:pic>
        <p:nvPicPr>
          <p:cNvPr id="12" name="Picture 11" descr="A picture containing text&#10;&#10;Description automatically generated">
            <a:extLst>
              <a:ext uri="{FF2B5EF4-FFF2-40B4-BE49-F238E27FC236}">
                <a16:creationId xmlns:a16="http://schemas.microsoft.com/office/drawing/2014/main" id="{1B0FA139-FBB8-90B4-723C-2E647C8B66A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5899" y="191889"/>
            <a:ext cx="1313351" cy="1070518"/>
          </a:xfrm>
          <a:prstGeom prst="rect">
            <a:avLst/>
          </a:prstGeom>
        </p:spPr>
      </p:pic>
      <p:sp>
        <p:nvSpPr>
          <p:cNvPr id="5" name="Date Placeholder 4">
            <a:extLst>
              <a:ext uri="{FF2B5EF4-FFF2-40B4-BE49-F238E27FC236}">
                <a16:creationId xmlns:a16="http://schemas.microsoft.com/office/drawing/2014/main" id="{4A46ADF4-143C-05CB-263C-B4E312EEDEF5}"/>
              </a:ext>
            </a:extLst>
          </p:cNvPr>
          <p:cNvSpPr>
            <a:spLocks noGrp="1"/>
          </p:cNvSpPr>
          <p:nvPr>
            <p:ph type="dt" sz="half" idx="10"/>
          </p:nvPr>
        </p:nvSpPr>
        <p:spPr/>
        <p:txBody>
          <a:bodyPr/>
          <a:lstStyle/>
          <a:p>
            <a:r>
              <a:rPr lang="en-US"/>
              <a:t>June 2022</a:t>
            </a:r>
          </a:p>
        </p:txBody>
      </p:sp>
      <p:sp>
        <p:nvSpPr>
          <p:cNvPr id="6" name="Slide Number Placeholder 5">
            <a:extLst>
              <a:ext uri="{FF2B5EF4-FFF2-40B4-BE49-F238E27FC236}">
                <a16:creationId xmlns:a16="http://schemas.microsoft.com/office/drawing/2014/main" id="{3455CA56-473A-F69F-FE22-9ABDD66E255D}"/>
              </a:ext>
            </a:extLst>
          </p:cNvPr>
          <p:cNvSpPr>
            <a:spLocks noGrp="1"/>
          </p:cNvSpPr>
          <p:nvPr>
            <p:ph type="sldNum" sz="quarter" idx="12"/>
          </p:nvPr>
        </p:nvSpPr>
        <p:spPr/>
        <p:txBody>
          <a:bodyPr/>
          <a:lstStyle/>
          <a:p>
            <a:fld id="{93E55EF9-A4B1-4FAA-99A0-0970FED03DAB}" type="slidenum">
              <a:rPr lang="en-US" smtClean="0"/>
              <a:t>43</a:t>
            </a:fld>
            <a:endParaRPr lang="en-US"/>
          </a:p>
        </p:txBody>
      </p:sp>
      <p:sp>
        <p:nvSpPr>
          <p:cNvPr id="9" name="Title 1">
            <a:extLst>
              <a:ext uri="{FF2B5EF4-FFF2-40B4-BE49-F238E27FC236}">
                <a16:creationId xmlns:a16="http://schemas.microsoft.com/office/drawing/2014/main" id="{642E93FC-C010-9D45-4495-0504B90A22F3}"/>
              </a:ext>
            </a:extLst>
          </p:cNvPr>
          <p:cNvSpPr txBox="1">
            <a:spLocks/>
          </p:cNvSpPr>
          <p:nvPr/>
        </p:nvSpPr>
        <p:spPr>
          <a:xfrm>
            <a:off x="838200" y="1225801"/>
            <a:ext cx="10863942" cy="524079"/>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900" b="1" dirty="0">
                <a:solidFill>
                  <a:srgbClr val="CC0000"/>
                </a:solidFill>
                <a:latin typeface="Arial" panose="020B0604020202020204" pitchFamily="34" charset="0"/>
                <a:cs typeface="Arial" panose="020B0604020202020204" pitchFamily="34" charset="0"/>
              </a:rPr>
              <a:t>STEP 7:  FINALIZE Your Goals / Goals List…</a:t>
            </a:r>
          </a:p>
        </p:txBody>
      </p:sp>
      <p:sp>
        <p:nvSpPr>
          <p:cNvPr id="10" name="Title 1">
            <a:extLst>
              <a:ext uri="{FF2B5EF4-FFF2-40B4-BE49-F238E27FC236}">
                <a16:creationId xmlns:a16="http://schemas.microsoft.com/office/drawing/2014/main" id="{2AFEF887-2175-70D3-3AE3-4AA48FE032C4}"/>
              </a:ext>
            </a:extLst>
          </p:cNvPr>
          <p:cNvSpPr txBox="1">
            <a:spLocks/>
          </p:cNvSpPr>
          <p:nvPr/>
        </p:nvSpPr>
        <p:spPr>
          <a:xfrm>
            <a:off x="2665844" y="805215"/>
            <a:ext cx="8479563" cy="351930"/>
          </a:xfrm>
          <a:prstGeom prst="rect">
            <a:avLst/>
          </a:prstGeom>
          <a:solidFill>
            <a:srgbClr val="002060"/>
          </a:solidFill>
        </p:spPr>
        <p:txBody>
          <a:bodyPr vert="horz" lIns="91440" tIns="45720" rIns="91440" bIns="45720" rtlCol="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Aft>
                <a:spcPts val="600"/>
              </a:spcAft>
            </a:pPr>
            <a:r>
              <a:rPr lang="en-US" sz="1800" b="1" i="1" dirty="0">
                <a:solidFill>
                  <a:srgbClr val="FFFFCC"/>
                </a:solidFill>
                <a:latin typeface="+mn-lt"/>
                <a:ea typeface="+mn-ea"/>
                <a:cs typeface="+mn-cs"/>
              </a:rPr>
              <a:t>Part C. STEPS IN THE GOAL-SETTING PROCESS</a:t>
            </a:r>
            <a:endParaRPr lang="en-US" sz="1800" i="1" dirty="0">
              <a:solidFill>
                <a:srgbClr val="FFFFCC"/>
              </a:solidFill>
              <a:latin typeface="+mn-lt"/>
              <a:ea typeface="+mn-ea"/>
              <a:cs typeface="+mn-cs"/>
            </a:endParaRPr>
          </a:p>
        </p:txBody>
      </p:sp>
    </p:spTree>
    <p:extLst>
      <p:ext uri="{BB962C8B-B14F-4D97-AF65-F5344CB8AC3E}">
        <p14:creationId xmlns:p14="http://schemas.microsoft.com/office/powerpoint/2010/main" val="214624294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9CAB63F-5538-261D-A900-EEC4E2E4B014}"/>
              </a:ext>
            </a:extLst>
          </p:cNvPr>
          <p:cNvSpPr>
            <a:spLocks noGrp="1"/>
          </p:cNvSpPr>
          <p:nvPr>
            <p:ph idx="1"/>
          </p:nvPr>
        </p:nvSpPr>
        <p:spPr>
          <a:xfrm>
            <a:off x="489857" y="1960658"/>
            <a:ext cx="11212285" cy="3012233"/>
          </a:xfrm>
        </p:spPr>
        <p:txBody>
          <a:bodyPr>
            <a:noAutofit/>
          </a:bodyPr>
          <a:lstStyle/>
          <a:p>
            <a:pPr>
              <a:lnSpc>
                <a:spcPct val="80000"/>
              </a:lnSpc>
              <a:buClr>
                <a:schemeClr val="tx1"/>
              </a:buClr>
              <a:buFont typeface="Wingdings" panose="05000000000000000000" pitchFamily="2" charset="2"/>
              <a:buNone/>
            </a:pPr>
            <a:endParaRPr lang="en-US" altLang="en-US" sz="800" dirty="0">
              <a:solidFill>
                <a:srgbClr val="000066"/>
              </a:solidFill>
              <a:effectLst>
                <a:outerShdw blurRad="38100" dist="38100" dir="2700000" algn="tl">
                  <a:srgbClr val="C0C0C0"/>
                </a:outerShdw>
              </a:effectLst>
            </a:endParaRPr>
          </a:p>
          <a:p>
            <a:pPr>
              <a:lnSpc>
                <a:spcPct val="80000"/>
              </a:lnSpc>
              <a:buClr>
                <a:schemeClr val="tx1"/>
              </a:buClr>
            </a:pPr>
            <a:r>
              <a:rPr lang="en-US" altLang="en-US" sz="4000" b="1" dirty="0">
                <a:solidFill>
                  <a:srgbClr val="000066"/>
                </a:solidFill>
                <a:effectLst>
                  <a:outerShdw blurRad="38100" dist="38100" dir="2700000" algn="tl">
                    <a:srgbClr val="C0C0C0"/>
                  </a:outerShdw>
                </a:effectLst>
              </a:rPr>
              <a:t> </a:t>
            </a:r>
            <a:r>
              <a:rPr lang="en-US" altLang="en-US" sz="3200" b="1" dirty="0">
                <a:solidFill>
                  <a:srgbClr val="000066"/>
                </a:solidFill>
                <a:effectLst>
                  <a:outerShdw blurRad="38100" dist="38100" dir="2700000" algn="tl">
                    <a:srgbClr val="C0C0C0"/>
                  </a:outerShdw>
                </a:effectLst>
              </a:rPr>
              <a:t>After determined your goals, WRITE THEM DOWN! </a:t>
            </a:r>
          </a:p>
          <a:p>
            <a:pPr>
              <a:lnSpc>
                <a:spcPct val="80000"/>
              </a:lnSpc>
              <a:buClr>
                <a:schemeClr val="tx1"/>
              </a:buClr>
            </a:pPr>
            <a:r>
              <a:rPr lang="en-US" altLang="en-US" sz="3200" b="1" dirty="0">
                <a:solidFill>
                  <a:srgbClr val="000066"/>
                </a:solidFill>
                <a:effectLst>
                  <a:outerShdw blurRad="38100" dist="38100" dir="2700000" algn="tl">
                    <a:srgbClr val="C0C0C0"/>
                  </a:outerShdw>
                </a:effectLst>
              </a:rPr>
              <a:t> We have made it easy for you by providing the below blank goal lists. There are many types of sheets you can buy, and many Day Planners now have lists included. Whatever you decide to use, use it religiously.</a:t>
            </a:r>
          </a:p>
          <a:p>
            <a:pPr marL="0" indent="0">
              <a:buClr>
                <a:schemeClr val="tx1"/>
              </a:buClr>
              <a:buNone/>
            </a:pPr>
            <a:endParaRPr lang="en-US" altLang="en-US" sz="3200" dirty="0">
              <a:solidFill>
                <a:srgbClr val="000066"/>
              </a:solidFill>
              <a:effectLst>
                <a:outerShdw blurRad="38100" dist="38100" dir="2700000" algn="tl">
                  <a:srgbClr val="C0C0C0"/>
                </a:outerShdw>
              </a:effectLst>
            </a:endParaRPr>
          </a:p>
        </p:txBody>
      </p:sp>
      <p:sp>
        <p:nvSpPr>
          <p:cNvPr id="4" name="Rectangle 3">
            <a:extLst>
              <a:ext uri="{FF2B5EF4-FFF2-40B4-BE49-F238E27FC236}">
                <a16:creationId xmlns:a16="http://schemas.microsoft.com/office/drawing/2014/main" id="{FD25E634-2A10-A423-147E-1AE572F3F78C}"/>
              </a:ext>
            </a:extLst>
          </p:cNvPr>
          <p:cNvSpPr/>
          <p:nvPr/>
        </p:nvSpPr>
        <p:spPr>
          <a:xfrm>
            <a:off x="1" y="410473"/>
            <a:ext cx="12192000" cy="388620"/>
          </a:xfrm>
          <a:prstGeom prst="rect">
            <a:avLst/>
          </a:prstGeom>
          <a:solidFill>
            <a:srgbClr val="CC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Arial Black" panose="020B0A04020102020204" pitchFamily="34" charset="0"/>
              </a:rPr>
              <a:t>5 - GOAL SETTING PROCESS</a:t>
            </a:r>
          </a:p>
        </p:txBody>
      </p:sp>
      <p:pic>
        <p:nvPicPr>
          <p:cNvPr id="12" name="Picture 11" descr="A picture containing text&#10;&#10;Description automatically generated">
            <a:extLst>
              <a:ext uri="{FF2B5EF4-FFF2-40B4-BE49-F238E27FC236}">
                <a16:creationId xmlns:a16="http://schemas.microsoft.com/office/drawing/2014/main" id="{1B0FA139-FBB8-90B4-723C-2E647C8B66A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5899" y="191889"/>
            <a:ext cx="1313351" cy="1070518"/>
          </a:xfrm>
          <a:prstGeom prst="rect">
            <a:avLst/>
          </a:prstGeom>
        </p:spPr>
      </p:pic>
      <p:sp>
        <p:nvSpPr>
          <p:cNvPr id="5" name="Date Placeholder 4">
            <a:extLst>
              <a:ext uri="{FF2B5EF4-FFF2-40B4-BE49-F238E27FC236}">
                <a16:creationId xmlns:a16="http://schemas.microsoft.com/office/drawing/2014/main" id="{4A46ADF4-143C-05CB-263C-B4E312EEDEF5}"/>
              </a:ext>
            </a:extLst>
          </p:cNvPr>
          <p:cNvSpPr>
            <a:spLocks noGrp="1"/>
          </p:cNvSpPr>
          <p:nvPr>
            <p:ph type="dt" sz="half" idx="10"/>
          </p:nvPr>
        </p:nvSpPr>
        <p:spPr/>
        <p:txBody>
          <a:bodyPr/>
          <a:lstStyle/>
          <a:p>
            <a:r>
              <a:rPr lang="en-US"/>
              <a:t>June 2022</a:t>
            </a:r>
          </a:p>
        </p:txBody>
      </p:sp>
      <p:sp>
        <p:nvSpPr>
          <p:cNvPr id="6" name="Slide Number Placeholder 5">
            <a:extLst>
              <a:ext uri="{FF2B5EF4-FFF2-40B4-BE49-F238E27FC236}">
                <a16:creationId xmlns:a16="http://schemas.microsoft.com/office/drawing/2014/main" id="{3455CA56-473A-F69F-FE22-9ABDD66E255D}"/>
              </a:ext>
            </a:extLst>
          </p:cNvPr>
          <p:cNvSpPr>
            <a:spLocks noGrp="1"/>
          </p:cNvSpPr>
          <p:nvPr>
            <p:ph type="sldNum" sz="quarter" idx="12"/>
          </p:nvPr>
        </p:nvSpPr>
        <p:spPr/>
        <p:txBody>
          <a:bodyPr/>
          <a:lstStyle/>
          <a:p>
            <a:fld id="{93E55EF9-A4B1-4FAA-99A0-0970FED03DAB}" type="slidenum">
              <a:rPr lang="en-US" smtClean="0"/>
              <a:t>44</a:t>
            </a:fld>
            <a:endParaRPr lang="en-US"/>
          </a:p>
        </p:txBody>
      </p:sp>
      <p:sp>
        <p:nvSpPr>
          <p:cNvPr id="9" name="Title 1">
            <a:extLst>
              <a:ext uri="{FF2B5EF4-FFF2-40B4-BE49-F238E27FC236}">
                <a16:creationId xmlns:a16="http://schemas.microsoft.com/office/drawing/2014/main" id="{642E93FC-C010-9D45-4495-0504B90A22F3}"/>
              </a:ext>
            </a:extLst>
          </p:cNvPr>
          <p:cNvSpPr txBox="1">
            <a:spLocks/>
          </p:cNvSpPr>
          <p:nvPr/>
        </p:nvSpPr>
        <p:spPr>
          <a:xfrm>
            <a:off x="838200" y="1225801"/>
            <a:ext cx="10863942" cy="524079"/>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900" b="1" dirty="0">
                <a:solidFill>
                  <a:srgbClr val="CC0000"/>
                </a:solidFill>
                <a:latin typeface="Arial" panose="020B0604020202020204" pitchFamily="34" charset="0"/>
                <a:cs typeface="Arial" panose="020B0604020202020204" pitchFamily="34" charset="0"/>
              </a:rPr>
              <a:t>STEP 8:  WRITE THEM DOWN / Make your list, </a:t>
            </a:r>
            <a:r>
              <a:rPr lang="en-US" sz="2900" b="1" dirty="0" err="1">
                <a:solidFill>
                  <a:srgbClr val="CC0000"/>
                </a:solidFill>
                <a:latin typeface="Arial" panose="020B0604020202020204" pitchFamily="34" charset="0"/>
                <a:cs typeface="Arial" panose="020B0604020202020204" pitchFamily="34" charset="0"/>
              </a:rPr>
              <a:t>etc</a:t>
            </a:r>
            <a:r>
              <a:rPr lang="en-US" sz="2900" b="1" dirty="0">
                <a:solidFill>
                  <a:srgbClr val="CC0000"/>
                </a:solidFill>
                <a:latin typeface="Arial" panose="020B0604020202020204" pitchFamily="34" charset="0"/>
                <a:cs typeface="Arial" panose="020B0604020202020204" pitchFamily="34" charset="0"/>
              </a:rPr>
              <a:t>…</a:t>
            </a:r>
          </a:p>
        </p:txBody>
      </p:sp>
      <p:sp>
        <p:nvSpPr>
          <p:cNvPr id="10" name="Title 1">
            <a:extLst>
              <a:ext uri="{FF2B5EF4-FFF2-40B4-BE49-F238E27FC236}">
                <a16:creationId xmlns:a16="http://schemas.microsoft.com/office/drawing/2014/main" id="{2AFEF887-2175-70D3-3AE3-4AA48FE032C4}"/>
              </a:ext>
            </a:extLst>
          </p:cNvPr>
          <p:cNvSpPr txBox="1">
            <a:spLocks/>
          </p:cNvSpPr>
          <p:nvPr/>
        </p:nvSpPr>
        <p:spPr>
          <a:xfrm>
            <a:off x="2665844" y="805215"/>
            <a:ext cx="8479563" cy="351930"/>
          </a:xfrm>
          <a:prstGeom prst="rect">
            <a:avLst/>
          </a:prstGeom>
          <a:solidFill>
            <a:srgbClr val="002060"/>
          </a:solidFill>
        </p:spPr>
        <p:txBody>
          <a:bodyPr vert="horz" lIns="91440" tIns="45720" rIns="91440" bIns="45720" rtlCol="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Aft>
                <a:spcPts val="600"/>
              </a:spcAft>
            </a:pPr>
            <a:r>
              <a:rPr lang="en-US" sz="1800" b="1" i="1" dirty="0">
                <a:solidFill>
                  <a:srgbClr val="FFFFCC"/>
                </a:solidFill>
                <a:latin typeface="+mn-lt"/>
                <a:ea typeface="+mn-ea"/>
                <a:cs typeface="+mn-cs"/>
              </a:rPr>
              <a:t>Part C. STEPS IN THE GOAL-SETTING PROCESS</a:t>
            </a:r>
            <a:endParaRPr lang="en-US" sz="1800" i="1" dirty="0">
              <a:solidFill>
                <a:srgbClr val="FFFFCC"/>
              </a:solidFill>
              <a:latin typeface="+mn-lt"/>
              <a:ea typeface="+mn-ea"/>
              <a:cs typeface="+mn-cs"/>
            </a:endParaRPr>
          </a:p>
        </p:txBody>
      </p:sp>
    </p:spTree>
    <p:extLst>
      <p:ext uri="{BB962C8B-B14F-4D97-AF65-F5344CB8AC3E}">
        <p14:creationId xmlns:p14="http://schemas.microsoft.com/office/powerpoint/2010/main" val="397441926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9CAB63F-5538-261D-A900-EEC4E2E4B014}"/>
              </a:ext>
            </a:extLst>
          </p:cNvPr>
          <p:cNvSpPr>
            <a:spLocks noGrp="1"/>
          </p:cNvSpPr>
          <p:nvPr>
            <p:ph idx="1"/>
          </p:nvPr>
        </p:nvSpPr>
        <p:spPr>
          <a:xfrm>
            <a:off x="489857" y="2037207"/>
            <a:ext cx="11212285" cy="3521729"/>
          </a:xfrm>
        </p:spPr>
        <p:txBody>
          <a:bodyPr>
            <a:noAutofit/>
          </a:bodyPr>
          <a:lstStyle/>
          <a:p>
            <a:pPr>
              <a:lnSpc>
                <a:spcPct val="80000"/>
              </a:lnSpc>
              <a:buClr>
                <a:schemeClr val="tx1"/>
              </a:buClr>
              <a:buFont typeface="Wingdings" panose="05000000000000000000" pitchFamily="2" charset="2"/>
              <a:buNone/>
            </a:pPr>
            <a:endParaRPr lang="en-US" altLang="en-US" sz="800" dirty="0">
              <a:solidFill>
                <a:srgbClr val="000066"/>
              </a:solidFill>
              <a:effectLst>
                <a:outerShdw blurRad="38100" dist="38100" dir="2700000" algn="tl">
                  <a:srgbClr val="C0C0C0"/>
                </a:outerShdw>
              </a:effectLst>
            </a:endParaRPr>
          </a:p>
          <a:p>
            <a:pPr>
              <a:lnSpc>
                <a:spcPct val="80000"/>
              </a:lnSpc>
              <a:buClr>
                <a:schemeClr val="tx1"/>
              </a:buClr>
            </a:pPr>
            <a:r>
              <a:rPr lang="en-US" altLang="en-US" sz="3200" b="1" dirty="0">
                <a:solidFill>
                  <a:srgbClr val="CC0000"/>
                </a:solidFill>
                <a:effectLst>
                  <a:outerShdw blurRad="38100" dist="38100" dir="2700000" algn="tl">
                    <a:srgbClr val="C0C0C0"/>
                  </a:outerShdw>
                </a:effectLst>
              </a:rPr>
              <a:t>IT HAS BEEN PROVEN THROUGHOUT THE YEARS</a:t>
            </a:r>
            <a:r>
              <a:rPr lang="en-US" altLang="en-US" sz="3200" b="1" dirty="0">
                <a:solidFill>
                  <a:srgbClr val="000066"/>
                </a:solidFill>
                <a:effectLst>
                  <a:outerShdw blurRad="38100" dist="38100" dir="2700000" algn="tl">
                    <a:srgbClr val="C0C0C0"/>
                  </a:outerShdw>
                </a:effectLst>
              </a:rPr>
              <a:t> that those who decide on their goals, but </a:t>
            </a:r>
            <a:r>
              <a:rPr lang="en-US" altLang="en-US" sz="3200" b="1" dirty="0">
                <a:solidFill>
                  <a:srgbClr val="CC0000"/>
                </a:solidFill>
                <a:effectLst>
                  <a:outerShdw blurRad="38100" dist="38100" dir="2700000" algn="tl">
                    <a:srgbClr val="C0C0C0"/>
                  </a:outerShdw>
                </a:effectLst>
              </a:rPr>
              <a:t>do not write them down</a:t>
            </a:r>
            <a:r>
              <a:rPr lang="en-US" altLang="en-US" sz="3200" b="1" dirty="0">
                <a:solidFill>
                  <a:srgbClr val="000066"/>
                </a:solidFill>
                <a:effectLst>
                  <a:outerShdw blurRad="38100" dist="38100" dir="2700000" algn="tl">
                    <a:srgbClr val="C0C0C0"/>
                  </a:outerShdw>
                </a:effectLst>
              </a:rPr>
              <a:t>, and review them daily or (in some cases 2-3 times a day) </a:t>
            </a:r>
            <a:r>
              <a:rPr lang="en-US" altLang="en-US" sz="3200" b="1" dirty="0">
                <a:solidFill>
                  <a:srgbClr val="CC0000"/>
                </a:solidFill>
                <a:effectLst>
                  <a:outerShdw blurRad="38100" dist="38100" dir="2700000" algn="tl">
                    <a:srgbClr val="C0C0C0"/>
                  </a:outerShdw>
                </a:effectLst>
              </a:rPr>
              <a:t>WILL NOT ACCOMPLISH MOST OF THE GOALS THEY SET</a:t>
            </a:r>
            <a:r>
              <a:rPr lang="en-US" altLang="en-US" sz="3200" b="1" dirty="0">
                <a:solidFill>
                  <a:srgbClr val="000066"/>
                </a:solidFill>
                <a:effectLst>
                  <a:outerShdw blurRad="38100" dist="38100" dir="2700000" algn="tl">
                    <a:srgbClr val="C0C0C0"/>
                  </a:outerShdw>
                </a:effectLst>
              </a:rPr>
              <a:t>.  (This is not being Successful!) </a:t>
            </a:r>
          </a:p>
          <a:p>
            <a:pPr>
              <a:lnSpc>
                <a:spcPct val="80000"/>
              </a:lnSpc>
              <a:buClr>
                <a:schemeClr val="tx1"/>
              </a:buClr>
            </a:pPr>
            <a:r>
              <a:rPr lang="en-US" altLang="en-US" sz="3200" b="1" dirty="0">
                <a:solidFill>
                  <a:srgbClr val="000066"/>
                </a:solidFill>
                <a:effectLst>
                  <a:outerShdw blurRad="38100" dist="38100" dir="2700000" algn="tl">
                    <a:srgbClr val="C0C0C0"/>
                  </a:outerShdw>
                </a:effectLst>
              </a:rPr>
              <a:t>Use the next section to WRITE out the goals you determined for yourself and the reasons. </a:t>
            </a:r>
          </a:p>
          <a:p>
            <a:pPr>
              <a:buClr>
                <a:schemeClr val="tx1"/>
              </a:buClr>
            </a:pPr>
            <a:endParaRPr lang="en-US" altLang="en-US" sz="3200" dirty="0">
              <a:solidFill>
                <a:srgbClr val="000066"/>
              </a:solidFill>
              <a:effectLst>
                <a:outerShdw blurRad="38100" dist="38100" dir="2700000" algn="tl">
                  <a:srgbClr val="C0C0C0"/>
                </a:outerShdw>
              </a:effectLst>
            </a:endParaRPr>
          </a:p>
        </p:txBody>
      </p:sp>
      <p:sp>
        <p:nvSpPr>
          <p:cNvPr id="4" name="Rectangle 3">
            <a:extLst>
              <a:ext uri="{FF2B5EF4-FFF2-40B4-BE49-F238E27FC236}">
                <a16:creationId xmlns:a16="http://schemas.microsoft.com/office/drawing/2014/main" id="{FD25E634-2A10-A423-147E-1AE572F3F78C}"/>
              </a:ext>
            </a:extLst>
          </p:cNvPr>
          <p:cNvSpPr/>
          <p:nvPr/>
        </p:nvSpPr>
        <p:spPr>
          <a:xfrm>
            <a:off x="1" y="410473"/>
            <a:ext cx="12192000" cy="388620"/>
          </a:xfrm>
          <a:prstGeom prst="rect">
            <a:avLst/>
          </a:prstGeom>
          <a:solidFill>
            <a:srgbClr val="CC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Arial Black" panose="020B0A04020102020204" pitchFamily="34" charset="0"/>
              </a:rPr>
              <a:t>5 - GOAL SETTING PROCESS</a:t>
            </a:r>
          </a:p>
        </p:txBody>
      </p:sp>
      <p:pic>
        <p:nvPicPr>
          <p:cNvPr id="12" name="Picture 11" descr="A picture containing text&#10;&#10;Description automatically generated">
            <a:extLst>
              <a:ext uri="{FF2B5EF4-FFF2-40B4-BE49-F238E27FC236}">
                <a16:creationId xmlns:a16="http://schemas.microsoft.com/office/drawing/2014/main" id="{1B0FA139-FBB8-90B4-723C-2E647C8B66A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5899" y="191889"/>
            <a:ext cx="1313351" cy="1070518"/>
          </a:xfrm>
          <a:prstGeom prst="rect">
            <a:avLst/>
          </a:prstGeom>
        </p:spPr>
      </p:pic>
      <p:sp>
        <p:nvSpPr>
          <p:cNvPr id="5" name="Date Placeholder 4">
            <a:extLst>
              <a:ext uri="{FF2B5EF4-FFF2-40B4-BE49-F238E27FC236}">
                <a16:creationId xmlns:a16="http://schemas.microsoft.com/office/drawing/2014/main" id="{4A46ADF4-143C-05CB-263C-B4E312EEDEF5}"/>
              </a:ext>
            </a:extLst>
          </p:cNvPr>
          <p:cNvSpPr>
            <a:spLocks noGrp="1"/>
          </p:cNvSpPr>
          <p:nvPr>
            <p:ph type="dt" sz="half" idx="10"/>
          </p:nvPr>
        </p:nvSpPr>
        <p:spPr/>
        <p:txBody>
          <a:bodyPr/>
          <a:lstStyle/>
          <a:p>
            <a:r>
              <a:rPr lang="en-US"/>
              <a:t>June 2022</a:t>
            </a:r>
          </a:p>
        </p:txBody>
      </p:sp>
      <p:sp>
        <p:nvSpPr>
          <p:cNvPr id="6" name="Slide Number Placeholder 5">
            <a:extLst>
              <a:ext uri="{FF2B5EF4-FFF2-40B4-BE49-F238E27FC236}">
                <a16:creationId xmlns:a16="http://schemas.microsoft.com/office/drawing/2014/main" id="{3455CA56-473A-F69F-FE22-9ABDD66E255D}"/>
              </a:ext>
            </a:extLst>
          </p:cNvPr>
          <p:cNvSpPr>
            <a:spLocks noGrp="1"/>
          </p:cNvSpPr>
          <p:nvPr>
            <p:ph type="sldNum" sz="quarter" idx="12"/>
          </p:nvPr>
        </p:nvSpPr>
        <p:spPr/>
        <p:txBody>
          <a:bodyPr/>
          <a:lstStyle/>
          <a:p>
            <a:fld id="{93E55EF9-A4B1-4FAA-99A0-0970FED03DAB}" type="slidenum">
              <a:rPr lang="en-US" smtClean="0"/>
              <a:t>45</a:t>
            </a:fld>
            <a:endParaRPr lang="en-US"/>
          </a:p>
        </p:txBody>
      </p:sp>
      <p:sp>
        <p:nvSpPr>
          <p:cNvPr id="9" name="Title 1">
            <a:extLst>
              <a:ext uri="{FF2B5EF4-FFF2-40B4-BE49-F238E27FC236}">
                <a16:creationId xmlns:a16="http://schemas.microsoft.com/office/drawing/2014/main" id="{642E93FC-C010-9D45-4495-0504B90A22F3}"/>
              </a:ext>
            </a:extLst>
          </p:cNvPr>
          <p:cNvSpPr txBox="1">
            <a:spLocks/>
          </p:cNvSpPr>
          <p:nvPr/>
        </p:nvSpPr>
        <p:spPr>
          <a:xfrm>
            <a:off x="838200" y="1225801"/>
            <a:ext cx="10863942" cy="524079"/>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900" b="1" dirty="0">
                <a:solidFill>
                  <a:srgbClr val="CC0000"/>
                </a:solidFill>
                <a:latin typeface="Arial" panose="020B0604020202020204" pitchFamily="34" charset="0"/>
                <a:cs typeface="Arial" panose="020B0604020202020204" pitchFamily="34" charset="0"/>
              </a:rPr>
              <a:t>STEP 8:  WRITE THEM DOWN / Make your list, </a:t>
            </a:r>
            <a:r>
              <a:rPr lang="en-US" sz="2900" b="1" dirty="0" err="1">
                <a:solidFill>
                  <a:srgbClr val="CC0000"/>
                </a:solidFill>
                <a:latin typeface="Arial" panose="020B0604020202020204" pitchFamily="34" charset="0"/>
                <a:cs typeface="Arial" panose="020B0604020202020204" pitchFamily="34" charset="0"/>
              </a:rPr>
              <a:t>etc</a:t>
            </a:r>
            <a:r>
              <a:rPr lang="en-US" sz="2900" b="1" dirty="0">
                <a:solidFill>
                  <a:srgbClr val="CC0000"/>
                </a:solidFill>
                <a:latin typeface="Arial" panose="020B0604020202020204" pitchFamily="34" charset="0"/>
                <a:cs typeface="Arial" panose="020B0604020202020204" pitchFamily="34" charset="0"/>
              </a:rPr>
              <a:t>…</a:t>
            </a:r>
          </a:p>
        </p:txBody>
      </p:sp>
      <p:sp>
        <p:nvSpPr>
          <p:cNvPr id="10" name="Title 1">
            <a:extLst>
              <a:ext uri="{FF2B5EF4-FFF2-40B4-BE49-F238E27FC236}">
                <a16:creationId xmlns:a16="http://schemas.microsoft.com/office/drawing/2014/main" id="{2AFEF887-2175-70D3-3AE3-4AA48FE032C4}"/>
              </a:ext>
            </a:extLst>
          </p:cNvPr>
          <p:cNvSpPr txBox="1">
            <a:spLocks/>
          </p:cNvSpPr>
          <p:nvPr/>
        </p:nvSpPr>
        <p:spPr>
          <a:xfrm>
            <a:off x="2665844" y="805215"/>
            <a:ext cx="8479563" cy="351930"/>
          </a:xfrm>
          <a:prstGeom prst="rect">
            <a:avLst/>
          </a:prstGeom>
          <a:solidFill>
            <a:srgbClr val="002060"/>
          </a:solidFill>
        </p:spPr>
        <p:txBody>
          <a:bodyPr vert="horz" lIns="91440" tIns="45720" rIns="91440" bIns="45720" rtlCol="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Aft>
                <a:spcPts val="600"/>
              </a:spcAft>
            </a:pPr>
            <a:r>
              <a:rPr lang="en-US" sz="1800" b="1" i="1" dirty="0">
                <a:solidFill>
                  <a:srgbClr val="FFFFCC"/>
                </a:solidFill>
                <a:latin typeface="+mn-lt"/>
                <a:ea typeface="+mn-ea"/>
                <a:cs typeface="+mn-cs"/>
              </a:rPr>
              <a:t>Part C. STEPS IN THE GOAL-SETTING PROCESS</a:t>
            </a:r>
            <a:endParaRPr lang="en-US" sz="1800" i="1" dirty="0">
              <a:solidFill>
                <a:srgbClr val="FFFFCC"/>
              </a:solidFill>
              <a:latin typeface="+mn-lt"/>
              <a:ea typeface="+mn-ea"/>
              <a:cs typeface="+mn-cs"/>
            </a:endParaRPr>
          </a:p>
        </p:txBody>
      </p:sp>
    </p:spTree>
    <p:extLst>
      <p:ext uri="{BB962C8B-B14F-4D97-AF65-F5344CB8AC3E}">
        <p14:creationId xmlns:p14="http://schemas.microsoft.com/office/powerpoint/2010/main" val="155072751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9CAB63F-5538-261D-A900-EEC4E2E4B014}"/>
              </a:ext>
            </a:extLst>
          </p:cNvPr>
          <p:cNvSpPr>
            <a:spLocks noGrp="1"/>
          </p:cNvSpPr>
          <p:nvPr>
            <p:ph idx="1"/>
          </p:nvPr>
        </p:nvSpPr>
        <p:spPr>
          <a:xfrm>
            <a:off x="489857" y="1799080"/>
            <a:ext cx="11212285" cy="4234249"/>
          </a:xfrm>
        </p:spPr>
        <p:txBody>
          <a:bodyPr>
            <a:noAutofit/>
          </a:bodyPr>
          <a:lstStyle/>
          <a:p>
            <a:pPr>
              <a:lnSpc>
                <a:spcPct val="80000"/>
              </a:lnSpc>
              <a:buClr>
                <a:schemeClr val="tx1"/>
              </a:buClr>
              <a:buFont typeface="Wingdings" panose="05000000000000000000" pitchFamily="2" charset="2"/>
              <a:buNone/>
            </a:pPr>
            <a:endParaRPr lang="en-US" altLang="en-US" sz="800" dirty="0">
              <a:solidFill>
                <a:srgbClr val="000066"/>
              </a:solidFill>
              <a:effectLst>
                <a:outerShdw blurRad="38100" dist="38100" dir="2700000" algn="tl">
                  <a:srgbClr val="C0C0C0"/>
                </a:outerShdw>
              </a:effectLst>
            </a:endParaRPr>
          </a:p>
          <a:p>
            <a:pPr>
              <a:buClr>
                <a:schemeClr val="tx1"/>
              </a:buClr>
            </a:pPr>
            <a:r>
              <a:rPr lang="en-US" altLang="en-US" sz="3200" dirty="0">
                <a:solidFill>
                  <a:srgbClr val="000066"/>
                </a:solidFill>
                <a:effectLst>
                  <a:outerShdw blurRad="38100" dist="38100" dir="2700000" algn="tl">
                    <a:srgbClr val="C0C0C0"/>
                  </a:outerShdw>
                </a:effectLst>
              </a:rPr>
              <a:t>AT THIS TIME, WE WILL SPEND FINISH YOUR GOAL SETTING PROCESS</a:t>
            </a:r>
          </a:p>
          <a:p>
            <a:pPr>
              <a:buClr>
                <a:schemeClr val="tx1"/>
              </a:buClr>
            </a:pPr>
            <a:r>
              <a:rPr lang="en-US" altLang="en-US" sz="3200" dirty="0">
                <a:solidFill>
                  <a:srgbClr val="000066"/>
                </a:solidFill>
                <a:effectLst>
                  <a:outerShdw blurRad="38100" dist="38100" dir="2700000" algn="tl">
                    <a:srgbClr val="C0C0C0"/>
                  </a:outerShdw>
                </a:effectLst>
              </a:rPr>
              <a:t>START WRITING OUT YOUR GOALS IN YOUR Goals &amp; Plan Workbook.</a:t>
            </a:r>
          </a:p>
          <a:p>
            <a:pPr>
              <a:buClr>
                <a:schemeClr val="tx1"/>
              </a:buClr>
            </a:pPr>
            <a:r>
              <a:rPr lang="en-US" altLang="en-US" sz="3200" dirty="0">
                <a:solidFill>
                  <a:srgbClr val="000066"/>
                </a:solidFill>
                <a:effectLst>
                  <a:outerShdw blurRad="38100" dist="38100" dir="2700000" algn="tl">
                    <a:srgbClr val="C0C0C0"/>
                  </a:outerShdw>
                </a:effectLst>
              </a:rPr>
              <a:t>15-30 Minutes</a:t>
            </a:r>
          </a:p>
          <a:p>
            <a:pPr>
              <a:buClr>
                <a:schemeClr val="tx1"/>
              </a:buClr>
            </a:pPr>
            <a:r>
              <a:rPr lang="en-US" altLang="en-US" sz="3200" dirty="0">
                <a:solidFill>
                  <a:srgbClr val="000066"/>
                </a:solidFill>
                <a:effectLst>
                  <a:outerShdw blurRad="38100" dist="38100" dir="2700000" algn="tl">
                    <a:srgbClr val="C0C0C0"/>
                  </a:outerShdw>
                </a:effectLst>
              </a:rPr>
              <a:t>You will be required to finish the rest for HOMEWORK assignment.</a:t>
            </a:r>
          </a:p>
        </p:txBody>
      </p:sp>
      <p:sp>
        <p:nvSpPr>
          <p:cNvPr id="4" name="Rectangle 3">
            <a:extLst>
              <a:ext uri="{FF2B5EF4-FFF2-40B4-BE49-F238E27FC236}">
                <a16:creationId xmlns:a16="http://schemas.microsoft.com/office/drawing/2014/main" id="{FD25E634-2A10-A423-147E-1AE572F3F78C}"/>
              </a:ext>
            </a:extLst>
          </p:cNvPr>
          <p:cNvSpPr/>
          <p:nvPr/>
        </p:nvSpPr>
        <p:spPr>
          <a:xfrm>
            <a:off x="1" y="410473"/>
            <a:ext cx="12192000" cy="388620"/>
          </a:xfrm>
          <a:prstGeom prst="rect">
            <a:avLst/>
          </a:prstGeom>
          <a:solidFill>
            <a:srgbClr val="CC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Arial Black" panose="020B0A04020102020204" pitchFamily="34" charset="0"/>
              </a:rPr>
              <a:t>5 - GOAL SETTING PROCESS</a:t>
            </a:r>
          </a:p>
        </p:txBody>
      </p:sp>
      <p:pic>
        <p:nvPicPr>
          <p:cNvPr id="12" name="Picture 11" descr="A picture containing text&#10;&#10;Description automatically generated">
            <a:extLst>
              <a:ext uri="{FF2B5EF4-FFF2-40B4-BE49-F238E27FC236}">
                <a16:creationId xmlns:a16="http://schemas.microsoft.com/office/drawing/2014/main" id="{1B0FA139-FBB8-90B4-723C-2E647C8B66A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5899" y="191889"/>
            <a:ext cx="1313351" cy="1070518"/>
          </a:xfrm>
          <a:prstGeom prst="rect">
            <a:avLst/>
          </a:prstGeom>
        </p:spPr>
      </p:pic>
      <p:sp>
        <p:nvSpPr>
          <p:cNvPr id="5" name="Date Placeholder 4">
            <a:extLst>
              <a:ext uri="{FF2B5EF4-FFF2-40B4-BE49-F238E27FC236}">
                <a16:creationId xmlns:a16="http://schemas.microsoft.com/office/drawing/2014/main" id="{4A46ADF4-143C-05CB-263C-B4E312EEDEF5}"/>
              </a:ext>
            </a:extLst>
          </p:cNvPr>
          <p:cNvSpPr>
            <a:spLocks noGrp="1"/>
          </p:cNvSpPr>
          <p:nvPr>
            <p:ph type="dt" sz="half" idx="10"/>
          </p:nvPr>
        </p:nvSpPr>
        <p:spPr/>
        <p:txBody>
          <a:bodyPr/>
          <a:lstStyle/>
          <a:p>
            <a:r>
              <a:rPr lang="en-US"/>
              <a:t>June 2022</a:t>
            </a:r>
          </a:p>
        </p:txBody>
      </p:sp>
      <p:sp>
        <p:nvSpPr>
          <p:cNvPr id="6" name="Slide Number Placeholder 5">
            <a:extLst>
              <a:ext uri="{FF2B5EF4-FFF2-40B4-BE49-F238E27FC236}">
                <a16:creationId xmlns:a16="http://schemas.microsoft.com/office/drawing/2014/main" id="{3455CA56-473A-F69F-FE22-9ABDD66E255D}"/>
              </a:ext>
            </a:extLst>
          </p:cNvPr>
          <p:cNvSpPr>
            <a:spLocks noGrp="1"/>
          </p:cNvSpPr>
          <p:nvPr>
            <p:ph type="sldNum" sz="quarter" idx="12"/>
          </p:nvPr>
        </p:nvSpPr>
        <p:spPr/>
        <p:txBody>
          <a:bodyPr/>
          <a:lstStyle/>
          <a:p>
            <a:fld id="{93E55EF9-A4B1-4FAA-99A0-0970FED03DAB}" type="slidenum">
              <a:rPr lang="en-US" smtClean="0"/>
              <a:t>46</a:t>
            </a:fld>
            <a:endParaRPr lang="en-US"/>
          </a:p>
        </p:txBody>
      </p:sp>
      <p:sp>
        <p:nvSpPr>
          <p:cNvPr id="9" name="Title 1">
            <a:extLst>
              <a:ext uri="{FF2B5EF4-FFF2-40B4-BE49-F238E27FC236}">
                <a16:creationId xmlns:a16="http://schemas.microsoft.com/office/drawing/2014/main" id="{642E93FC-C010-9D45-4495-0504B90A22F3}"/>
              </a:ext>
            </a:extLst>
          </p:cNvPr>
          <p:cNvSpPr txBox="1">
            <a:spLocks/>
          </p:cNvSpPr>
          <p:nvPr/>
        </p:nvSpPr>
        <p:spPr>
          <a:xfrm>
            <a:off x="838200" y="1225801"/>
            <a:ext cx="10863942" cy="524079"/>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900" b="1" dirty="0">
                <a:solidFill>
                  <a:srgbClr val="CC0000"/>
                </a:solidFill>
                <a:latin typeface="Arial" panose="020B0604020202020204" pitchFamily="34" charset="0"/>
                <a:cs typeface="Arial" panose="020B0604020202020204" pitchFamily="34" charset="0"/>
              </a:rPr>
              <a:t>START YOUR PERSONAL GOAL-SETTING PROCESS…</a:t>
            </a:r>
          </a:p>
        </p:txBody>
      </p:sp>
      <p:sp>
        <p:nvSpPr>
          <p:cNvPr id="10" name="Title 1">
            <a:extLst>
              <a:ext uri="{FF2B5EF4-FFF2-40B4-BE49-F238E27FC236}">
                <a16:creationId xmlns:a16="http://schemas.microsoft.com/office/drawing/2014/main" id="{2AFEF887-2175-70D3-3AE3-4AA48FE032C4}"/>
              </a:ext>
            </a:extLst>
          </p:cNvPr>
          <p:cNvSpPr txBox="1">
            <a:spLocks/>
          </p:cNvSpPr>
          <p:nvPr/>
        </p:nvSpPr>
        <p:spPr>
          <a:xfrm>
            <a:off x="2665844" y="805215"/>
            <a:ext cx="8479563" cy="351930"/>
          </a:xfrm>
          <a:prstGeom prst="rect">
            <a:avLst/>
          </a:prstGeom>
          <a:solidFill>
            <a:srgbClr val="002060"/>
          </a:solidFill>
        </p:spPr>
        <p:txBody>
          <a:bodyPr vert="horz" lIns="91440" tIns="45720" rIns="91440" bIns="45720" rtlCol="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Aft>
                <a:spcPts val="600"/>
              </a:spcAft>
            </a:pPr>
            <a:r>
              <a:rPr lang="en-US" sz="1800" b="1" i="1" dirty="0">
                <a:solidFill>
                  <a:srgbClr val="FFFFCC"/>
                </a:solidFill>
                <a:latin typeface="+mn-lt"/>
                <a:ea typeface="+mn-ea"/>
                <a:cs typeface="+mn-cs"/>
              </a:rPr>
              <a:t>Part C. STEPS IN THE GOAL-SETTING PROCESS</a:t>
            </a:r>
            <a:endParaRPr lang="en-US" sz="1800" i="1" dirty="0">
              <a:solidFill>
                <a:srgbClr val="FFFFCC"/>
              </a:solidFill>
              <a:latin typeface="+mn-lt"/>
              <a:ea typeface="+mn-ea"/>
              <a:cs typeface="+mn-cs"/>
            </a:endParaRPr>
          </a:p>
        </p:txBody>
      </p:sp>
    </p:spTree>
    <p:extLst>
      <p:ext uri="{BB962C8B-B14F-4D97-AF65-F5344CB8AC3E}">
        <p14:creationId xmlns:p14="http://schemas.microsoft.com/office/powerpoint/2010/main" val="407756350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9CAB63F-5538-261D-A900-EEC4E2E4B014}"/>
              </a:ext>
            </a:extLst>
          </p:cNvPr>
          <p:cNvSpPr>
            <a:spLocks noGrp="1"/>
          </p:cNvSpPr>
          <p:nvPr>
            <p:ph idx="1"/>
          </p:nvPr>
        </p:nvSpPr>
        <p:spPr>
          <a:xfrm>
            <a:off x="489857" y="2134485"/>
            <a:ext cx="11212285" cy="3606483"/>
          </a:xfrm>
        </p:spPr>
        <p:txBody>
          <a:bodyPr>
            <a:noAutofit/>
          </a:bodyPr>
          <a:lstStyle/>
          <a:p>
            <a:r>
              <a:rPr lang="en-US" altLang="en-US" sz="3200" dirty="0">
                <a:solidFill>
                  <a:srgbClr val="003399"/>
                </a:solidFill>
                <a:effectLst>
                  <a:outerShdw blurRad="38100" dist="38100" dir="2700000" algn="tl">
                    <a:srgbClr val="C0C0C0"/>
                  </a:outerShdw>
                </a:effectLst>
              </a:rPr>
              <a:t>Sometimes there are necessary strengths we need to develop in order to reach our Goals. </a:t>
            </a:r>
          </a:p>
          <a:p>
            <a:r>
              <a:rPr lang="en-US" altLang="en-US" sz="3200" dirty="0">
                <a:solidFill>
                  <a:srgbClr val="003399"/>
                </a:solidFill>
                <a:effectLst>
                  <a:outerShdw blurRad="38100" dist="38100" dir="2700000" algn="tl">
                    <a:srgbClr val="C0C0C0"/>
                  </a:outerShdw>
                </a:effectLst>
              </a:rPr>
              <a:t>(For example if you want to be able to feel comfortable of being up front in a class or group as an Instructor or Speaker, you might need to work on </a:t>
            </a:r>
          </a:p>
          <a:p>
            <a:pPr lvl="1"/>
            <a:r>
              <a:rPr lang="en-US" altLang="en-US" sz="2800" dirty="0">
                <a:solidFill>
                  <a:srgbClr val="003399"/>
                </a:solidFill>
                <a:effectLst>
                  <a:outerShdw blurRad="38100" dist="38100" dir="2700000" algn="tl">
                    <a:srgbClr val="C0C0C0"/>
                  </a:outerShdw>
                </a:effectLst>
              </a:rPr>
              <a:t>Develop speaking skills, voice tones, grammar use, memorizing from teaching notes or a subject knowledge itself. </a:t>
            </a:r>
          </a:p>
          <a:p>
            <a:pPr>
              <a:buClr>
                <a:schemeClr val="tx1"/>
              </a:buClr>
            </a:pPr>
            <a:endParaRPr lang="en-US" altLang="en-US" sz="3200" dirty="0">
              <a:solidFill>
                <a:srgbClr val="000066"/>
              </a:solidFill>
              <a:effectLst>
                <a:outerShdw blurRad="38100" dist="38100" dir="2700000" algn="tl">
                  <a:srgbClr val="C0C0C0"/>
                </a:outerShdw>
              </a:effectLst>
            </a:endParaRPr>
          </a:p>
        </p:txBody>
      </p:sp>
      <p:sp>
        <p:nvSpPr>
          <p:cNvPr id="4" name="Rectangle 3">
            <a:extLst>
              <a:ext uri="{FF2B5EF4-FFF2-40B4-BE49-F238E27FC236}">
                <a16:creationId xmlns:a16="http://schemas.microsoft.com/office/drawing/2014/main" id="{FD25E634-2A10-A423-147E-1AE572F3F78C}"/>
              </a:ext>
            </a:extLst>
          </p:cNvPr>
          <p:cNvSpPr/>
          <p:nvPr/>
        </p:nvSpPr>
        <p:spPr>
          <a:xfrm>
            <a:off x="1" y="410473"/>
            <a:ext cx="12192000" cy="388620"/>
          </a:xfrm>
          <a:prstGeom prst="rect">
            <a:avLst/>
          </a:prstGeom>
          <a:solidFill>
            <a:srgbClr val="CC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Arial Black" panose="020B0A04020102020204" pitchFamily="34" charset="0"/>
              </a:rPr>
              <a:t>5 - GOAL SETTING PROCESS</a:t>
            </a:r>
          </a:p>
        </p:txBody>
      </p:sp>
      <p:pic>
        <p:nvPicPr>
          <p:cNvPr id="12" name="Picture 11" descr="A picture containing text&#10;&#10;Description automatically generated">
            <a:extLst>
              <a:ext uri="{FF2B5EF4-FFF2-40B4-BE49-F238E27FC236}">
                <a16:creationId xmlns:a16="http://schemas.microsoft.com/office/drawing/2014/main" id="{1B0FA139-FBB8-90B4-723C-2E647C8B66A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5899" y="191889"/>
            <a:ext cx="1313351" cy="1070518"/>
          </a:xfrm>
          <a:prstGeom prst="rect">
            <a:avLst/>
          </a:prstGeom>
        </p:spPr>
      </p:pic>
      <p:sp>
        <p:nvSpPr>
          <p:cNvPr id="5" name="Date Placeholder 4">
            <a:extLst>
              <a:ext uri="{FF2B5EF4-FFF2-40B4-BE49-F238E27FC236}">
                <a16:creationId xmlns:a16="http://schemas.microsoft.com/office/drawing/2014/main" id="{4A46ADF4-143C-05CB-263C-B4E312EEDEF5}"/>
              </a:ext>
            </a:extLst>
          </p:cNvPr>
          <p:cNvSpPr>
            <a:spLocks noGrp="1"/>
          </p:cNvSpPr>
          <p:nvPr>
            <p:ph type="dt" sz="half" idx="10"/>
          </p:nvPr>
        </p:nvSpPr>
        <p:spPr/>
        <p:txBody>
          <a:bodyPr/>
          <a:lstStyle/>
          <a:p>
            <a:r>
              <a:rPr lang="en-US"/>
              <a:t>June 2022</a:t>
            </a:r>
          </a:p>
        </p:txBody>
      </p:sp>
      <p:sp>
        <p:nvSpPr>
          <p:cNvPr id="6" name="Slide Number Placeholder 5">
            <a:extLst>
              <a:ext uri="{FF2B5EF4-FFF2-40B4-BE49-F238E27FC236}">
                <a16:creationId xmlns:a16="http://schemas.microsoft.com/office/drawing/2014/main" id="{3455CA56-473A-F69F-FE22-9ABDD66E255D}"/>
              </a:ext>
            </a:extLst>
          </p:cNvPr>
          <p:cNvSpPr>
            <a:spLocks noGrp="1"/>
          </p:cNvSpPr>
          <p:nvPr>
            <p:ph type="sldNum" sz="quarter" idx="12"/>
          </p:nvPr>
        </p:nvSpPr>
        <p:spPr/>
        <p:txBody>
          <a:bodyPr/>
          <a:lstStyle/>
          <a:p>
            <a:fld id="{93E55EF9-A4B1-4FAA-99A0-0970FED03DAB}" type="slidenum">
              <a:rPr lang="en-US" smtClean="0"/>
              <a:t>47</a:t>
            </a:fld>
            <a:endParaRPr lang="en-US"/>
          </a:p>
        </p:txBody>
      </p:sp>
      <p:sp>
        <p:nvSpPr>
          <p:cNvPr id="9" name="Title 1">
            <a:extLst>
              <a:ext uri="{FF2B5EF4-FFF2-40B4-BE49-F238E27FC236}">
                <a16:creationId xmlns:a16="http://schemas.microsoft.com/office/drawing/2014/main" id="{642E93FC-C010-9D45-4495-0504B90A22F3}"/>
              </a:ext>
            </a:extLst>
          </p:cNvPr>
          <p:cNvSpPr txBox="1">
            <a:spLocks/>
          </p:cNvSpPr>
          <p:nvPr/>
        </p:nvSpPr>
        <p:spPr>
          <a:xfrm>
            <a:off x="838200" y="1225801"/>
            <a:ext cx="10863942" cy="524079"/>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900" b="1" dirty="0">
                <a:solidFill>
                  <a:srgbClr val="CC0000"/>
                </a:solidFill>
                <a:latin typeface="Arial" panose="020B0604020202020204" pitchFamily="34" charset="0"/>
                <a:cs typeface="Arial" panose="020B0604020202020204" pitchFamily="34" charset="0"/>
              </a:rPr>
              <a:t>NECESSARY STRENGTHS to reach your Goals…</a:t>
            </a:r>
          </a:p>
        </p:txBody>
      </p:sp>
      <p:sp>
        <p:nvSpPr>
          <p:cNvPr id="10" name="Title 1">
            <a:extLst>
              <a:ext uri="{FF2B5EF4-FFF2-40B4-BE49-F238E27FC236}">
                <a16:creationId xmlns:a16="http://schemas.microsoft.com/office/drawing/2014/main" id="{2AFEF887-2175-70D3-3AE3-4AA48FE032C4}"/>
              </a:ext>
            </a:extLst>
          </p:cNvPr>
          <p:cNvSpPr txBox="1">
            <a:spLocks/>
          </p:cNvSpPr>
          <p:nvPr/>
        </p:nvSpPr>
        <p:spPr>
          <a:xfrm>
            <a:off x="2665844" y="805215"/>
            <a:ext cx="8479563" cy="351930"/>
          </a:xfrm>
          <a:prstGeom prst="rect">
            <a:avLst/>
          </a:prstGeom>
          <a:solidFill>
            <a:srgbClr val="002060"/>
          </a:solidFill>
        </p:spPr>
        <p:txBody>
          <a:bodyPr vert="horz" lIns="91440" tIns="45720" rIns="91440" bIns="45720" rtlCol="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Aft>
                <a:spcPts val="600"/>
              </a:spcAft>
            </a:pPr>
            <a:r>
              <a:rPr lang="en-US" sz="1800" b="1" i="1" dirty="0">
                <a:solidFill>
                  <a:srgbClr val="FFFFCC"/>
                </a:solidFill>
                <a:latin typeface="+mn-lt"/>
                <a:ea typeface="+mn-ea"/>
                <a:cs typeface="+mn-cs"/>
              </a:rPr>
              <a:t>Part C. STEPS IN THE GOAL-SETTING PROCESS</a:t>
            </a:r>
            <a:endParaRPr lang="en-US" sz="1800" i="1" dirty="0">
              <a:solidFill>
                <a:srgbClr val="FFFFCC"/>
              </a:solidFill>
              <a:latin typeface="+mn-lt"/>
              <a:ea typeface="+mn-ea"/>
              <a:cs typeface="+mn-cs"/>
            </a:endParaRPr>
          </a:p>
        </p:txBody>
      </p:sp>
    </p:spTree>
    <p:extLst>
      <p:ext uri="{BB962C8B-B14F-4D97-AF65-F5344CB8AC3E}">
        <p14:creationId xmlns:p14="http://schemas.microsoft.com/office/powerpoint/2010/main" val="109318240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9CAB63F-5538-261D-A900-EEC4E2E4B014}"/>
              </a:ext>
            </a:extLst>
          </p:cNvPr>
          <p:cNvSpPr>
            <a:spLocks noGrp="1"/>
          </p:cNvSpPr>
          <p:nvPr>
            <p:ph idx="1"/>
          </p:nvPr>
        </p:nvSpPr>
        <p:spPr>
          <a:xfrm>
            <a:off x="489857" y="1799080"/>
            <a:ext cx="11212285" cy="4234249"/>
          </a:xfrm>
        </p:spPr>
        <p:txBody>
          <a:bodyPr>
            <a:noAutofit/>
          </a:bodyPr>
          <a:lstStyle/>
          <a:p>
            <a:pPr>
              <a:lnSpc>
                <a:spcPct val="80000"/>
              </a:lnSpc>
            </a:pPr>
            <a:r>
              <a:rPr lang="en-US" altLang="en-US" sz="3200" dirty="0">
                <a:solidFill>
                  <a:srgbClr val="003399"/>
                </a:solidFill>
                <a:effectLst>
                  <a:outerShdw blurRad="38100" dist="38100" dir="2700000" algn="tl">
                    <a:srgbClr val="C0C0C0"/>
                  </a:outerShdw>
                </a:effectLst>
              </a:rPr>
              <a:t>Take some time and use this sheet to write down under each heading everything that comes to mind that you may need. </a:t>
            </a:r>
          </a:p>
          <a:p>
            <a:pPr>
              <a:lnSpc>
                <a:spcPct val="80000"/>
              </a:lnSpc>
            </a:pPr>
            <a:r>
              <a:rPr lang="en-US" altLang="en-US" sz="3200" dirty="0">
                <a:solidFill>
                  <a:srgbClr val="003399"/>
                </a:solidFill>
                <a:effectLst>
                  <a:outerShdw blurRad="38100" dist="38100" dir="2700000" algn="tl">
                    <a:srgbClr val="C0C0C0"/>
                  </a:outerShdw>
                </a:effectLst>
              </a:rPr>
              <a:t>Spend 5 or 10 minutes several times in next few days mediating upon these topics. </a:t>
            </a:r>
          </a:p>
          <a:p>
            <a:pPr>
              <a:lnSpc>
                <a:spcPct val="80000"/>
              </a:lnSpc>
            </a:pPr>
            <a:r>
              <a:rPr lang="en-US" altLang="en-US" sz="3200" dirty="0">
                <a:solidFill>
                  <a:srgbClr val="003399"/>
                </a:solidFill>
                <a:effectLst>
                  <a:outerShdw blurRad="38100" dist="38100" dir="2700000" algn="tl">
                    <a:srgbClr val="C0C0C0"/>
                  </a:outerShdw>
                </a:effectLst>
              </a:rPr>
              <a:t>When something comes to you write it down.</a:t>
            </a:r>
          </a:p>
          <a:p>
            <a:pPr>
              <a:lnSpc>
                <a:spcPct val="80000"/>
              </a:lnSpc>
            </a:pPr>
            <a:r>
              <a:rPr lang="en-US" altLang="en-US" sz="3200" dirty="0">
                <a:solidFill>
                  <a:srgbClr val="003399"/>
                </a:solidFill>
                <a:effectLst>
                  <a:outerShdw blurRad="38100" dist="38100" dir="2700000" algn="tl">
                    <a:srgbClr val="C0C0C0"/>
                  </a:outerShdw>
                </a:effectLst>
              </a:rPr>
              <a:t> After a few days, evaluate your answers, scratch out the bad ones, and keep the good ones. </a:t>
            </a:r>
          </a:p>
          <a:p>
            <a:pPr>
              <a:lnSpc>
                <a:spcPct val="80000"/>
              </a:lnSpc>
            </a:pPr>
            <a:r>
              <a:rPr lang="en-US" altLang="en-US" sz="3200" dirty="0">
                <a:solidFill>
                  <a:srgbClr val="003399"/>
                </a:solidFill>
                <a:effectLst>
                  <a:outerShdw blurRad="38100" dist="38100" dir="2700000" algn="tl">
                    <a:srgbClr val="C0C0C0"/>
                  </a:outerShdw>
                </a:effectLst>
              </a:rPr>
              <a:t>What are left will probable be Sub-Goals under your Specific Goals Lists.</a:t>
            </a:r>
          </a:p>
          <a:p>
            <a:pPr>
              <a:buClr>
                <a:schemeClr val="tx1"/>
              </a:buClr>
            </a:pPr>
            <a:endParaRPr lang="en-US" altLang="en-US" sz="3200" dirty="0">
              <a:solidFill>
                <a:srgbClr val="000066"/>
              </a:solidFill>
              <a:effectLst>
                <a:outerShdw blurRad="38100" dist="38100" dir="2700000" algn="tl">
                  <a:srgbClr val="C0C0C0"/>
                </a:outerShdw>
              </a:effectLst>
            </a:endParaRPr>
          </a:p>
        </p:txBody>
      </p:sp>
      <p:sp>
        <p:nvSpPr>
          <p:cNvPr id="4" name="Rectangle 3">
            <a:extLst>
              <a:ext uri="{FF2B5EF4-FFF2-40B4-BE49-F238E27FC236}">
                <a16:creationId xmlns:a16="http://schemas.microsoft.com/office/drawing/2014/main" id="{FD25E634-2A10-A423-147E-1AE572F3F78C}"/>
              </a:ext>
            </a:extLst>
          </p:cNvPr>
          <p:cNvSpPr/>
          <p:nvPr/>
        </p:nvSpPr>
        <p:spPr>
          <a:xfrm>
            <a:off x="1" y="410473"/>
            <a:ext cx="12192000" cy="388620"/>
          </a:xfrm>
          <a:prstGeom prst="rect">
            <a:avLst/>
          </a:prstGeom>
          <a:solidFill>
            <a:srgbClr val="CC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Arial Black" panose="020B0A04020102020204" pitchFamily="34" charset="0"/>
              </a:rPr>
              <a:t>5 - GOAL SETTING PROCESS</a:t>
            </a:r>
          </a:p>
        </p:txBody>
      </p:sp>
      <p:pic>
        <p:nvPicPr>
          <p:cNvPr id="12" name="Picture 11" descr="A picture containing text&#10;&#10;Description automatically generated">
            <a:extLst>
              <a:ext uri="{FF2B5EF4-FFF2-40B4-BE49-F238E27FC236}">
                <a16:creationId xmlns:a16="http://schemas.microsoft.com/office/drawing/2014/main" id="{1B0FA139-FBB8-90B4-723C-2E647C8B66A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5899" y="191889"/>
            <a:ext cx="1313351" cy="1070518"/>
          </a:xfrm>
          <a:prstGeom prst="rect">
            <a:avLst/>
          </a:prstGeom>
        </p:spPr>
      </p:pic>
      <p:sp>
        <p:nvSpPr>
          <p:cNvPr id="5" name="Date Placeholder 4">
            <a:extLst>
              <a:ext uri="{FF2B5EF4-FFF2-40B4-BE49-F238E27FC236}">
                <a16:creationId xmlns:a16="http://schemas.microsoft.com/office/drawing/2014/main" id="{4A46ADF4-143C-05CB-263C-B4E312EEDEF5}"/>
              </a:ext>
            </a:extLst>
          </p:cNvPr>
          <p:cNvSpPr>
            <a:spLocks noGrp="1"/>
          </p:cNvSpPr>
          <p:nvPr>
            <p:ph type="dt" sz="half" idx="10"/>
          </p:nvPr>
        </p:nvSpPr>
        <p:spPr/>
        <p:txBody>
          <a:bodyPr/>
          <a:lstStyle/>
          <a:p>
            <a:r>
              <a:rPr lang="en-US"/>
              <a:t>June 2022</a:t>
            </a:r>
          </a:p>
        </p:txBody>
      </p:sp>
      <p:sp>
        <p:nvSpPr>
          <p:cNvPr id="6" name="Slide Number Placeholder 5">
            <a:extLst>
              <a:ext uri="{FF2B5EF4-FFF2-40B4-BE49-F238E27FC236}">
                <a16:creationId xmlns:a16="http://schemas.microsoft.com/office/drawing/2014/main" id="{3455CA56-473A-F69F-FE22-9ABDD66E255D}"/>
              </a:ext>
            </a:extLst>
          </p:cNvPr>
          <p:cNvSpPr>
            <a:spLocks noGrp="1"/>
          </p:cNvSpPr>
          <p:nvPr>
            <p:ph type="sldNum" sz="quarter" idx="12"/>
          </p:nvPr>
        </p:nvSpPr>
        <p:spPr/>
        <p:txBody>
          <a:bodyPr/>
          <a:lstStyle/>
          <a:p>
            <a:fld id="{93E55EF9-A4B1-4FAA-99A0-0970FED03DAB}" type="slidenum">
              <a:rPr lang="en-US" smtClean="0"/>
              <a:t>48</a:t>
            </a:fld>
            <a:endParaRPr lang="en-US"/>
          </a:p>
        </p:txBody>
      </p:sp>
      <p:sp>
        <p:nvSpPr>
          <p:cNvPr id="9" name="Title 1">
            <a:extLst>
              <a:ext uri="{FF2B5EF4-FFF2-40B4-BE49-F238E27FC236}">
                <a16:creationId xmlns:a16="http://schemas.microsoft.com/office/drawing/2014/main" id="{642E93FC-C010-9D45-4495-0504B90A22F3}"/>
              </a:ext>
            </a:extLst>
          </p:cNvPr>
          <p:cNvSpPr txBox="1">
            <a:spLocks/>
          </p:cNvSpPr>
          <p:nvPr/>
        </p:nvSpPr>
        <p:spPr>
          <a:xfrm>
            <a:off x="838200" y="1225801"/>
            <a:ext cx="10863942" cy="524079"/>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900" b="1" dirty="0">
                <a:solidFill>
                  <a:srgbClr val="CC0000"/>
                </a:solidFill>
                <a:latin typeface="Arial" panose="020B0604020202020204" pitchFamily="34" charset="0"/>
                <a:cs typeface="Arial" panose="020B0604020202020204" pitchFamily="34" charset="0"/>
              </a:rPr>
              <a:t>NECESSARY STRENGTHS to reach your Goals…</a:t>
            </a:r>
          </a:p>
        </p:txBody>
      </p:sp>
      <p:sp>
        <p:nvSpPr>
          <p:cNvPr id="10" name="Title 1">
            <a:extLst>
              <a:ext uri="{FF2B5EF4-FFF2-40B4-BE49-F238E27FC236}">
                <a16:creationId xmlns:a16="http://schemas.microsoft.com/office/drawing/2014/main" id="{2AFEF887-2175-70D3-3AE3-4AA48FE032C4}"/>
              </a:ext>
            </a:extLst>
          </p:cNvPr>
          <p:cNvSpPr txBox="1">
            <a:spLocks/>
          </p:cNvSpPr>
          <p:nvPr/>
        </p:nvSpPr>
        <p:spPr>
          <a:xfrm>
            <a:off x="2665844" y="805215"/>
            <a:ext cx="8479563" cy="351930"/>
          </a:xfrm>
          <a:prstGeom prst="rect">
            <a:avLst/>
          </a:prstGeom>
          <a:solidFill>
            <a:srgbClr val="002060"/>
          </a:solidFill>
        </p:spPr>
        <p:txBody>
          <a:bodyPr vert="horz" lIns="91440" tIns="45720" rIns="91440" bIns="45720" rtlCol="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Aft>
                <a:spcPts val="600"/>
              </a:spcAft>
            </a:pPr>
            <a:r>
              <a:rPr lang="en-US" sz="1800" b="1" i="1" dirty="0">
                <a:solidFill>
                  <a:srgbClr val="FFFFCC"/>
                </a:solidFill>
                <a:latin typeface="+mn-lt"/>
                <a:ea typeface="+mn-ea"/>
                <a:cs typeface="+mn-cs"/>
              </a:rPr>
              <a:t>Part C. STEPS IN THE GOAL-SETTING PROCESS</a:t>
            </a:r>
            <a:endParaRPr lang="en-US" sz="1800" i="1" dirty="0">
              <a:solidFill>
                <a:srgbClr val="FFFFCC"/>
              </a:solidFill>
              <a:latin typeface="+mn-lt"/>
              <a:ea typeface="+mn-ea"/>
              <a:cs typeface="+mn-cs"/>
            </a:endParaRPr>
          </a:p>
        </p:txBody>
      </p:sp>
    </p:spTree>
    <p:extLst>
      <p:ext uri="{BB962C8B-B14F-4D97-AF65-F5344CB8AC3E}">
        <p14:creationId xmlns:p14="http://schemas.microsoft.com/office/powerpoint/2010/main" val="303979491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9CAB63F-5538-261D-A900-EEC4E2E4B014}"/>
              </a:ext>
            </a:extLst>
          </p:cNvPr>
          <p:cNvSpPr>
            <a:spLocks noGrp="1"/>
          </p:cNvSpPr>
          <p:nvPr>
            <p:ph idx="1"/>
          </p:nvPr>
        </p:nvSpPr>
        <p:spPr>
          <a:xfrm>
            <a:off x="489857" y="1799080"/>
            <a:ext cx="11212285" cy="4648447"/>
          </a:xfrm>
        </p:spPr>
        <p:txBody>
          <a:bodyPr>
            <a:noAutofit/>
          </a:bodyPr>
          <a:lstStyle/>
          <a:p>
            <a:pPr>
              <a:lnSpc>
                <a:spcPct val="80000"/>
              </a:lnSpc>
            </a:pPr>
            <a:r>
              <a:rPr lang="en-US" altLang="en-US" sz="3200" dirty="0">
                <a:solidFill>
                  <a:srgbClr val="000066"/>
                </a:solidFill>
                <a:effectLst>
                  <a:outerShdw blurRad="38100" dist="38100" dir="2700000" algn="tl">
                    <a:srgbClr val="C0C0C0"/>
                  </a:outerShdw>
                </a:effectLst>
              </a:rPr>
              <a:t>End of the year list the goals you have accomplished by category.</a:t>
            </a:r>
          </a:p>
          <a:p>
            <a:pPr>
              <a:lnSpc>
                <a:spcPct val="80000"/>
              </a:lnSpc>
            </a:pPr>
            <a:r>
              <a:rPr lang="en-US" altLang="en-US" sz="3200" dirty="0">
                <a:solidFill>
                  <a:srgbClr val="000066"/>
                </a:solidFill>
                <a:effectLst>
                  <a:outerShdw blurRad="38100" dist="38100" dir="2700000" algn="tl">
                    <a:srgbClr val="C0C0C0"/>
                  </a:outerShdw>
                </a:effectLst>
              </a:rPr>
              <a:t>Put in the total number of goals you set at the beginning of the year, and the number of those goals you have accomplished. </a:t>
            </a:r>
          </a:p>
          <a:p>
            <a:pPr>
              <a:lnSpc>
                <a:spcPct val="80000"/>
              </a:lnSpc>
            </a:pPr>
            <a:r>
              <a:rPr lang="en-US" altLang="en-US" sz="3200" dirty="0">
                <a:solidFill>
                  <a:srgbClr val="000066"/>
                </a:solidFill>
                <a:effectLst>
                  <a:outerShdw blurRad="38100" dist="38100" dir="2700000" algn="tl">
                    <a:srgbClr val="C0C0C0"/>
                  </a:outerShdw>
                </a:effectLst>
              </a:rPr>
              <a:t>Then divide the two and fill-in your percentage completed.</a:t>
            </a:r>
          </a:p>
          <a:p>
            <a:pPr>
              <a:lnSpc>
                <a:spcPct val="80000"/>
              </a:lnSpc>
            </a:pPr>
            <a:r>
              <a:rPr lang="en-US" altLang="en-US" sz="3200" dirty="0">
                <a:solidFill>
                  <a:srgbClr val="000066"/>
                </a:solidFill>
                <a:effectLst>
                  <a:outerShdw blurRad="38100" dist="38100" dir="2700000" algn="tl">
                    <a:srgbClr val="C0C0C0"/>
                  </a:outerShdw>
                </a:effectLst>
              </a:rPr>
              <a:t>This will give you an idea what areas you need to work on next year. </a:t>
            </a:r>
          </a:p>
          <a:p>
            <a:pPr>
              <a:lnSpc>
                <a:spcPct val="80000"/>
              </a:lnSpc>
            </a:pPr>
            <a:r>
              <a:rPr lang="en-US" altLang="en-US" sz="3200" dirty="0">
                <a:solidFill>
                  <a:srgbClr val="000066"/>
                </a:solidFill>
                <a:effectLst>
                  <a:outerShdw blurRad="38100" dist="38100" dir="2700000" algn="tl">
                    <a:srgbClr val="C0C0C0"/>
                  </a:outerShdw>
                </a:effectLst>
              </a:rPr>
              <a:t>It may also give you an indication of what areas of your life you are most successful at as well as the type of goals that you may be setting unrealistically. </a:t>
            </a:r>
          </a:p>
          <a:p>
            <a:pPr>
              <a:lnSpc>
                <a:spcPct val="80000"/>
              </a:lnSpc>
            </a:pPr>
            <a:r>
              <a:rPr lang="en-US" altLang="en-US" sz="3200" dirty="0">
                <a:solidFill>
                  <a:srgbClr val="000066"/>
                </a:solidFill>
                <a:effectLst>
                  <a:outerShdw blurRad="38100" dist="38100" dir="2700000" algn="tl">
                    <a:srgbClr val="C0C0C0"/>
                  </a:outerShdw>
                </a:effectLst>
              </a:rPr>
              <a:t>File this with your accomplishments.</a:t>
            </a:r>
          </a:p>
          <a:p>
            <a:pPr>
              <a:buClr>
                <a:schemeClr val="tx1"/>
              </a:buClr>
            </a:pPr>
            <a:endParaRPr lang="en-US" altLang="en-US" sz="3200" dirty="0">
              <a:solidFill>
                <a:srgbClr val="000066"/>
              </a:solidFill>
              <a:effectLst>
                <a:outerShdw blurRad="38100" dist="38100" dir="2700000" algn="tl">
                  <a:srgbClr val="C0C0C0"/>
                </a:outerShdw>
              </a:effectLst>
            </a:endParaRPr>
          </a:p>
        </p:txBody>
      </p:sp>
      <p:sp>
        <p:nvSpPr>
          <p:cNvPr id="4" name="Rectangle 3">
            <a:extLst>
              <a:ext uri="{FF2B5EF4-FFF2-40B4-BE49-F238E27FC236}">
                <a16:creationId xmlns:a16="http://schemas.microsoft.com/office/drawing/2014/main" id="{FD25E634-2A10-A423-147E-1AE572F3F78C}"/>
              </a:ext>
            </a:extLst>
          </p:cNvPr>
          <p:cNvSpPr/>
          <p:nvPr/>
        </p:nvSpPr>
        <p:spPr>
          <a:xfrm>
            <a:off x="1" y="400745"/>
            <a:ext cx="12192000" cy="388620"/>
          </a:xfrm>
          <a:prstGeom prst="rect">
            <a:avLst/>
          </a:prstGeom>
          <a:solidFill>
            <a:srgbClr val="CC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Arial Black" panose="020B0A04020102020204" pitchFamily="34" charset="0"/>
              </a:rPr>
              <a:t>5 - GOAL SETTING PROCESS</a:t>
            </a:r>
          </a:p>
        </p:txBody>
      </p:sp>
      <p:pic>
        <p:nvPicPr>
          <p:cNvPr id="12" name="Picture 11" descr="A picture containing text&#10;&#10;Description automatically generated">
            <a:extLst>
              <a:ext uri="{FF2B5EF4-FFF2-40B4-BE49-F238E27FC236}">
                <a16:creationId xmlns:a16="http://schemas.microsoft.com/office/drawing/2014/main" id="{1B0FA139-FBB8-90B4-723C-2E647C8B66A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5899" y="191889"/>
            <a:ext cx="1313351" cy="1070518"/>
          </a:xfrm>
          <a:prstGeom prst="rect">
            <a:avLst/>
          </a:prstGeom>
        </p:spPr>
      </p:pic>
      <p:sp>
        <p:nvSpPr>
          <p:cNvPr id="5" name="Date Placeholder 4">
            <a:extLst>
              <a:ext uri="{FF2B5EF4-FFF2-40B4-BE49-F238E27FC236}">
                <a16:creationId xmlns:a16="http://schemas.microsoft.com/office/drawing/2014/main" id="{4A46ADF4-143C-05CB-263C-B4E312EEDEF5}"/>
              </a:ext>
            </a:extLst>
          </p:cNvPr>
          <p:cNvSpPr>
            <a:spLocks noGrp="1"/>
          </p:cNvSpPr>
          <p:nvPr>
            <p:ph type="dt" sz="half" idx="10"/>
          </p:nvPr>
        </p:nvSpPr>
        <p:spPr/>
        <p:txBody>
          <a:bodyPr/>
          <a:lstStyle/>
          <a:p>
            <a:r>
              <a:rPr lang="en-US"/>
              <a:t>June 2022</a:t>
            </a:r>
          </a:p>
        </p:txBody>
      </p:sp>
      <p:sp>
        <p:nvSpPr>
          <p:cNvPr id="6" name="Slide Number Placeholder 5">
            <a:extLst>
              <a:ext uri="{FF2B5EF4-FFF2-40B4-BE49-F238E27FC236}">
                <a16:creationId xmlns:a16="http://schemas.microsoft.com/office/drawing/2014/main" id="{3455CA56-473A-F69F-FE22-9ABDD66E255D}"/>
              </a:ext>
            </a:extLst>
          </p:cNvPr>
          <p:cNvSpPr>
            <a:spLocks noGrp="1"/>
          </p:cNvSpPr>
          <p:nvPr>
            <p:ph type="sldNum" sz="quarter" idx="12"/>
          </p:nvPr>
        </p:nvSpPr>
        <p:spPr/>
        <p:txBody>
          <a:bodyPr/>
          <a:lstStyle/>
          <a:p>
            <a:fld id="{93E55EF9-A4B1-4FAA-99A0-0970FED03DAB}" type="slidenum">
              <a:rPr lang="en-US" smtClean="0"/>
              <a:t>49</a:t>
            </a:fld>
            <a:endParaRPr lang="en-US"/>
          </a:p>
        </p:txBody>
      </p:sp>
      <p:sp>
        <p:nvSpPr>
          <p:cNvPr id="9" name="Title 1">
            <a:extLst>
              <a:ext uri="{FF2B5EF4-FFF2-40B4-BE49-F238E27FC236}">
                <a16:creationId xmlns:a16="http://schemas.microsoft.com/office/drawing/2014/main" id="{642E93FC-C010-9D45-4495-0504B90A22F3}"/>
              </a:ext>
            </a:extLst>
          </p:cNvPr>
          <p:cNvSpPr txBox="1">
            <a:spLocks/>
          </p:cNvSpPr>
          <p:nvPr/>
        </p:nvSpPr>
        <p:spPr>
          <a:xfrm>
            <a:off x="838200" y="1225801"/>
            <a:ext cx="10863942" cy="524079"/>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900" b="1" dirty="0">
                <a:solidFill>
                  <a:srgbClr val="CC0000"/>
                </a:solidFill>
                <a:latin typeface="Arial" panose="020B0604020202020204" pitchFamily="34" charset="0"/>
                <a:cs typeface="Arial" panose="020B0604020202020204" pitchFamily="34" charset="0"/>
              </a:rPr>
              <a:t>GOALS THAT I ACCOMPLISHED  (at the end of Each Year) …</a:t>
            </a:r>
          </a:p>
        </p:txBody>
      </p:sp>
      <p:sp>
        <p:nvSpPr>
          <p:cNvPr id="10" name="Title 1">
            <a:extLst>
              <a:ext uri="{FF2B5EF4-FFF2-40B4-BE49-F238E27FC236}">
                <a16:creationId xmlns:a16="http://schemas.microsoft.com/office/drawing/2014/main" id="{2AFEF887-2175-70D3-3AE3-4AA48FE032C4}"/>
              </a:ext>
            </a:extLst>
          </p:cNvPr>
          <p:cNvSpPr txBox="1">
            <a:spLocks/>
          </p:cNvSpPr>
          <p:nvPr/>
        </p:nvSpPr>
        <p:spPr>
          <a:xfrm>
            <a:off x="2665844" y="795487"/>
            <a:ext cx="8479563" cy="351930"/>
          </a:xfrm>
          <a:prstGeom prst="rect">
            <a:avLst/>
          </a:prstGeom>
          <a:solidFill>
            <a:srgbClr val="002060"/>
          </a:solidFill>
        </p:spPr>
        <p:txBody>
          <a:bodyPr vert="horz" lIns="91440" tIns="45720" rIns="91440" bIns="45720" rtlCol="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Aft>
                <a:spcPts val="600"/>
              </a:spcAft>
            </a:pPr>
            <a:r>
              <a:rPr lang="en-US" sz="1800" b="1" i="1" dirty="0">
                <a:solidFill>
                  <a:srgbClr val="FFFFCC"/>
                </a:solidFill>
                <a:latin typeface="+mn-lt"/>
                <a:ea typeface="+mn-ea"/>
                <a:cs typeface="+mn-cs"/>
              </a:rPr>
              <a:t>Part C. STEPS IN THE GOAL-SETTING PROCESS</a:t>
            </a:r>
            <a:endParaRPr lang="en-US" sz="1800" i="1" dirty="0">
              <a:solidFill>
                <a:srgbClr val="FFFFCC"/>
              </a:solidFill>
              <a:latin typeface="+mn-lt"/>
              <a:ea typeface="+mn-ea"/>
              <a:cs typeface="+mn-cs"/>
            </a:endParaRPr>
          </a:p>
        </p:txBody>
      </p:sp>
    </p:spTree>
    <p:extLst>
      <p:ext uri="{BB962C8B-B14F-4D97-AF65-F5344CB8AC3E}">
        <p14:creationId xmlns:p14="http://schemas.microsoft.com/office/powerpoint/2010/main" val="32263899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9CAB63F-5538-261D-A900-EEC4E2E4B014}"/>
              </a:ext>
            </a:extLst>
          </p:cNvPr>
          <p:cNvSpPr>
            <a:spLocks noGrp="1"/>
          </p:cNvSpPr>
          <p:nvPr>
            <p:ph idx="1"/>
          </p:nvPr>
        </p:nvSpPr>
        <p:spPr>
          <a:xfrm>
            <a:off x="1619249" y="2024071"/>
            <a:ext cx="9385763" cy="2809857"/>
          </a:xfrm>
        </p:spPr>
        <p:txBody>
          <a:bodyPr>
            <a:normAutofit/>
          </a:bodyPr>
          <a:lstStyle/>
          <a:p>
            <a:pPr marL="0" indent="0">
              <a:buNone/>
            </a:pPr>
            <a:r>
              <a:rPr lang="en-US" altLang="en-US" sz="4800" dirty="0">
                <a:solidFill>
                  <a:srgbClr val="000066"/>
                </a:solidFill>
                <a:effectLst>
                  <a:outerShdw blurRad="38100" dist="38100" dir="2700000" algn="tl">
                    <a:srgbClr val="C0C0C0"/>
                  </a:outerShdw>
                </a:effectLst>
              </a:rPr>
              <a:t>1</a:t>
            </a:r>
            <a:r>
              <a:rPr lang="en-US" altLang="en-US" sz="4800" b="1" dirty="0">
                <a:solidFill>
                  <a:srgbClr val="000066"/>
                </a:solidFill>
                <a:effectLst>
                  <a:outerShdw blurRad="38100" dist="38100" dir="2700000" algn="tl">
                    <a:srgbClr val="C0C0C0"/>
                  </a:outerShdw>
                </a:effectLst>
              </a:rPr>
              <a:t>.  All successful individuals in all walks of life</a:t>
            </a:r>
            <a:r>
              <a:rPr lang="en-US" altLang="en-US" sz="4800" dirty="0">
                <a:solidFill>
                  <a:srgbClr val="000066"/>
                </a:solidFill>
                <a:effectLst>
                  <a:outerShdw blurRad="38100" dist="38100" dir="2700000" algn="tl">
                    <a:srgbClr val="C0C0C0"/>
                  </a:outerShdw>
                </a:effectLst>
              </a:rPr>
              <a:t> </a:t>
            </a:r>
            <a:r>
              <a:rPr lang="en-US" altLang="en-US" sz="4800" b="1" dirty="0">
                <a:solidFill>
                  <a:srgbClr val="000066"/>
                </a:solidFill>
                <a:effectLst>
                  <a:outerShdw blurRad="38100" dist="38100" dir="2700000" algn="tl">
                    <a:srgbClr val="C0C0C0"/>
                  </a:outerShdw>
                </a:effectLst>
              </a:rPr>
              <a:t>have set  goals IN ORDER TO HAVE ACCOMPLISHED what they did.</a:t>
            </a:r>
          </a:p>
        </p:txBody>
      </p:sp>
      <p:sp>
        <p:nvSpPr>
          <p:cNvPr id="4" name="Rectangle 3">
            <a:extLst>
              <a:ext uri="{FF2B5EF4-FFF2-40B4-BE49-F238E27FC236}">
                <a16:creationId xmlns:a16="http://schemas.microsoft.com/office/drawing/2014/main" id="{FD25E634-2A10-A423-147E-1AE572F3F78C}"/>
              </a:ext>
            </a:extLst>
          </p:cNvPr>
          <p:cNvSpPr/>
          <p:nvPr/>
        </p:nvSpPr>
        <p:spPr>
          <a:xfrm>
            <a:off x="1" y="410473"/>
            <a:ext cx="12192000" cy="388620"/>
          </a:xfrm>
          <a:prstGeom prst="rect">
            <a:avLst/>
          </a:prstGeom>
          <a:solidFill>
            <a:srgbClr val="CC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Arial Black" panose="020B0A04020102020204" pitchFamily="34" charset="0"/>
              </a:rPr>
              <a:t>5 - GOAL SETTING PROCESS</a:t>
            </a:r>
          </a:p>
        </p:txBody>
      </p:sp>
      <p:pic>
        <p:nvPicPr>
          <p:cNvPr id="12" name="Picture 11" descr="A picture containing text&#10;&#10;Description automatically generated">
            <a:extLst>
              <a:ext uri="{FF2B5EF4-FFF2-40B4-BE49-F238E27FC236}">
                <a16:creationId xmlns:a16="http://schemas.microsoft.com/office/drawing/2014/main" id="{1B0FA139-FBB8-90B4-723C-2E647C8B66A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5899" y="191889"/>
            <a:ext cx="1313351" cy="1070518"/>
          </a:xfrm>
          <a:prstGeom prst="rect">
            <a:avLst/>
          </a:prstGeom>
        </p:spPr>
      </p:pic>
      <p:sp>
        <p:nvSpPr>
          <p:cNvPr id="5" name="Date Placeholder 4">
            <a:extLst>
              <a:ext uri="{FF2B5EF4-FFF2-40B4-BE49-F238E27FC236}">
                <a16:creationId xmlns:a16="http://schemas.microsoft.com/office/drawing/2014/main" id="{8082D1F1-B844-9195-C43B-24AD18A32EE6}"/>
              </a:ext>
            </a:extLst>
          </p:cNvPr>
          <p:cNvSpPr>
            <a:spLocks noGrp="1"/>
          </p:cNvSpPr>
          <p:nvPr>
            <p:ph type="dt" sz="half" idx="10"/>
          </p:nvPr>
        </p:nvSpPr>
        <p:spPr/>
        <p:txBody>
          <a:bodyPr/>
          <a:lstStyle/>
          <a:p>
            <a:r>
              <a:rPr lang="en-US"/>
              <a:t>June 2022</a:t>
            </a:r>
          </a:p>
        </p:txBody>
      </p:sp>
      <p:sp>
        <p:nvSpPr>
          <p:cNvPr id="6" name="Slide Number Placeholder 5">
            <a:extLst>
              <a:ext uri="{FF2B5EF4-FFF2-40B4-BE49-F238E27FC236}">
                <a16:creationId xmlns:a16="http://schemas.microsoft.com/office/drawing/2014/main" id="{57631E8D-DEAE-D1DA-6CD6-4646A19A6524}"/>
              </a:ext>
            </a:extLst>
          </p:cNvPr>
          <p:cNvSpPr>
            <a:spLocks noGrp="1"/>
          </p:cNvSpPr>
          <p:nvPr>
            <p:ph type="sldNum" sz="quarter" idx="12"/>
          </p:nvPr>
        </p:nvSpPr>
        <p:spPr/>
        <p:txBody>
          <a:bodyPr/>
          <a:lstStyle/>
          <a:p>
            <a:fld id="{93E55EF9-A4B1-4FAA-99A0-0970FED03DAB}" type="slidenum">
              <a:rPr lang="en-US" smtClean="0"/>
              <a:t>5</a:t>
            </a:fld>
            <a:endParaRPr lang="en-US"/>
          </a:p>
        </p:txBody>
      </p:sp>
      <p:sp>
        <p:nvSpPr>
          <p:cNvPr id="8" name="Title 1">
            <a:extLst>
              <a:ext uri="{FF2B5EF4-FFF2-40B4-BE49-F238E27FC236}">
                <a16:creationId xmlns:a16="http://schemas.microsoft.com/office/drawing/2014/main" id="{EAC7654B-EC4D-A982-0A5E-F137DC4CFC78}"/>
              </a:ext>
            </a:extLst>
          </p:cNvPr>
          <p:cNvSpPr txBox="1">
            <a:spLocks/>
          </p:cNvSpPr>
          <p:nvPr/>
        </p:nvSpPr>
        <p:spPr>
          <a:xfrm>
            <a:off x="2209800" y="4671754"/>
            <a:ext cx="9734552" cy="1684596"/>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000" b="1" dirty="0">
                <a:latin typeface="Arial" panose="020B0604020202020204" pitchFamily="34" charset="0"/>
                <a:cs typeface="Arial" panose="020B0604020202020204" pitchFamily="34" charset="0"/>
              </a:rPr>
              <a:t>There is a saying… </a:t>
            </a:r>
          </a:p>
          <a:p>
            <a:endParaRPr lang="en-US" sz="2000" b="1" dirty="0">
              <a:solidFill>
                <a:srgbClr val="CC0000"/>
              </a:solidFill>
              <a:latin typeface="Arial" panose="020B0604020202020204" pitchFamily="34" charset="0"/>
              <a:cs typeface="Arial" panose="020B0604020202020204" pitchFamily="34" charset="0"/>
            </a:endParaRPr>
          </a:p>
          <a:p>
            <a:r>
              <a:rPr lang="en-US" sz="2900" b="1" dirty="0">
                <a:solidFill>
                  <a:srgbClr val="CC0000"/>
                </a:solidFill>
                <a:latin typeface="Arial" panose="020B0604020202020204" pitchFamily="34" charset="0"/>
                <a:cs typeface="Arial" panose="020B0604020202020204" pitchFamily="34" charset="0"/>
              </a:rPr>
              <a:t>“IF YOU DON’T KNOW WHERE YOU ARE GOING, YOU’RE NEVER GOING TO GET THERE!” </a:t>
            </a:r>
          </a:p>
        </p:txBody>
      </p:sp>
      <p:sp>
        <p:nvSpPr>
          <p:cNvPr id="9" name="Title 1">
            <a:extLst>
              <a:ext uri="{FF2B5EF4-FFF2-40B4-BE49-F238E27FC236}">
                <a16:creationId xmlns:a16="http://schemas.microsoft.com/office/drawing/2014/main" id="{67F476EA-321F-E7D8-B1D4-74F7002069E5}"/>
              </a:ext>
            </a:extLst>
          </p:cNvPr>
          <p:cNvSpPr txBox="1">
            <a:spLocks/>
          </p:cNvSpPr>
          <p:nvPr/>
        </p:nvSpPr>
        <p:spPr>
          <a:xfrm>
            <a:off x="2457448" y="1367586"/>
            <a:ext cx="8115303" cy="524079"/>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900" b="1" dirty="0">
                <a:solidFill>
                  <a:srgbClr val="CC0000"/>
                </a:solidFill>
                <a:latin typeface="Arial" panose="020B0604020202020204" pitchFamily="34" charset="0"/>
                <a:cs typeface="Arial" panose="020B0604020202020204" pitchFamily="34" charset="0"/>
              </a:rPr>
              <a:t>ALL SUCCESSFUL PEOPLE HAD GOALS…</a:t>
            </a:r>
          </a:p>
        </p:txBody>
      </p:sp>
      <p:sp>
        <p:nvSpPr>
          <p:cNvPr id="10" name="Title 1">
            <a:extLst>
              <a:ext uri="{FF2B5EF4-FFF2-40B4-BE49-F238E27FC236}">
                <a16:creationId xmlns:a16="http://schemas.microsoft.com/office/drawing/2014/main" id="{B70F03ED-103A-4DE9-DE92-6A50E65E191B}"/>
              </a:ext>
            </a:extLst>
          </p:cNvPr>
          <p:cNvSpPr txBox="1">
            <a:spLocks/>
          </p:cNvSpPr>
          <p:nvPr/>
        </p:nvSpPr>
        <p:spPr>
          <a:xfrm>
            <a:off x="2837294" y="816768"/>
            <a:ext cx="8479563" cy="351930"/>
          </a:xfrm>
          <a:prstGeom prst="rect">
            <a:avLst/>
          </a:prstGeom>
          <a:solidFill>
            <a:srgbClr val="002060"/>
          </a:solidFill>
        </p:spPr>
        <p:txBody>
          <a:bodyPr vert="horz" lIns="91440" tIns="45720" rIns="91440" bIns="45720" rtlCol="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Aft>
                <a:spcPts val="600"/>
              </a:spcAft>
            </a:pPr>
            <a:r>
              <a:rPr lang="en-US" sz="1800" b="1" i="1" dirty="0">
                <a:solidFill>
                  <a:srgbClr val="FFFFCC"/>
                </a:solidFill>
                <a:latin typeface="+mn-lt"/>
                <a:ea typeface="+mn-ea"/>
                <a:cs typeface="+mn-cs"/>
              </a:rPr>
              <a:t>Part A. THE IMPORTANCE OF GOAL SETTING</a:t>
            </a:r>
            <a:endParaRPr lang="en-US" sz="1800" i="1" dirty="0">
              <a:solidFill>
                <a:srgbClr val="FFFFCC"/>
              </a:solidFill>
              <a:latin typeface="+mn-lt"/>
              <a:ea typeface="+mn-ea"/>
              <a:cs typeface="+mn-cs"/>
            </a:endParaRPr>
          </a:p>
        </p:txBody>
      </p:sp>
    </p:spTree>
    <p:extLst>
      <p:ext uri="{BB962C8B-B14F-4D97-AF65-F5344CB8AC3E}">
        <p14:creationId xmlns:p14="http://schemas.microsoft.com/office/powerpoint/2010/main" val="383997424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9CAB63F-5538-261D-A900-EEC4E2E4B014}"/>
              </a:ext>
            </a:extLst>
          </p:cNvPr>
          <p:cNvSpPr>
            <a:spLocks noGrp="1"/>
          </p:cNvSpPr>
          <p:nvPr>
            <p:ph idx="1"/>
          </p:nvPr>
        </p:nvSpPr>
        <p:spPr>
          <a:xfrm>
            <a:off x="2068286" y="1881403"/>
            <a:ext cx="8697685" cy="3757769"/>
          </a:xfrm>
        </p:spPr>
        <p:txBody>
          <a:bodyPr>
            <a:noAutofit/>
          </a:bodyPr>
          <a:lstStyle/>
          <a:p>
            <a:pPr>
              <a:buFont typeface="Wingdings" panose="05000000000000000000" pitchFamily="2" charset="2"/>
              <a:buNone/>
            </a:pPr>
            <a:r>
              <a:rPr lang="en-US" altLang="en-US" sz="4800" b="1" dirty="0">
                <a:solidFill>
                  <a:srgbClr val="000066"/>
                </a:solidFill>
                <a:effectLst>
                  <a:outerShdw blurRad="38100" dist="38100" dir="2700000" algn="tl">
                    <a:srgbClr val="C0C0C0"/>
                  </a:outerShdw>
                </a:effectLst>
              </a:rPr>
              <a:t>…at end of Year, how did you do?</a:t>
            </a:r>
          </a:p>
          <a:p>
            <a:pPr>
              <a:buFont typeface="Wingdings" panose="05000000000000000000" pitchFamily="2" charset="2"/>
              <a:buNone/>
            </a:pPr>
            <a:r>
              <a:rPr lang="en-US" altLang="en-US" sz="4800" b="1" dirty="0">
                <a:solidFill>
                  <a:srgbClr val="000066"/>
                </a:solidFill>
                <a:effectLst>
                  <a:outerShdw blurRad="38100" dist="38100" dir="2700000" algn="tl">
                    <a:srgbClr val="C0C0C0"/>
                  </a:outerShdw>
                </a:effectLst>
              </a:rPr>
              <a:t>… Review, did you accomplish any Goals?   YES!</a:t>
            </a:r>
          </a:p>
          <a:p>
            <a:pPr algn="ctr">
              <a:buFont typeface="Wingdings" panose="05000000000000000000" pitchFamily="2" charset="2"/>
              <a:buNone/>
            </a:pPr>
            <a:r>
              <a:rPr lang="en-US" altLang="en-US" sz="4800" b="1" dirty="0">
                <a:solidFill>
                  <a:srgbClr val="CC0000"/>
                </a:solidFill>
                <a:effectLst>
                  <a:outerShdw blurRad="38100" dist="38100" dir="2700000" algn="tl">
                    <a:srgbClr val="C0C0C0"/>
                  </a:outerShdw>
                </a:effectLst>
              </a:rPr>
              <a:t>NOW YOU’RE AN ACHIEVER…</a:t>
            </a:r>
          </a:p>
          <a:p>
            <a:pPr algn="ctr">
              <a:buFont typeface="Wingdings" panose="05000000000000000000" pitchFamily="2" charset="2"/>
              <a:buNone/>
            </a:pPr>
            <a:r>
              <a:rPr lang="en-US" altLang="en-US" sz="4800" b="1" dirty="0">
                <a:solidFill>
                  <a:srgbClr val="CC0000"/>
                </a:solidFill>
                <a:effectLst>
                  <a:outerShdw blurRad="38100" dist="38100" dir="2700000" algn="tl">
                    <a:srgbClr val="C0C0C0"/>
                  </a:outerShdw>
                </a:effectLst>
              </a:rPr>
              <a:t>GO OUT AND CELEBRATE!!!</a:t>
            </a:r>
          </a:p>
          <a:p>
            <a:pPr>
              <a:buClr>
                <a:schemeClr val="tx1"/>
              </a:buClr>
            </a:pPr>
            <a:endParaRPr lang="en-US" altLang="en-US" sz="3200" dirty="0">
              <a:solidFill>
                <a:srgbClr val="000066"/>
              </a:solidFill>
              <a:effectLst>
                <a:outerShdw blurRad="38100" dist="38100" dir="2700000" algn="tl">
                  <a:srgbClr val="C0C0C0"/>
                </a:outerShdw>
              </a:effectLst>
            </a:endParaRPr>
          </a:p>
        </p:txBody>
      </p:sp>
      <p:sp>
        <p:nvSpPr>
          <p:cNvPr id="4" name="Rectangle 3">
            <a:extLst>
              <a:ext uri="{FF2B5EF4-FFF2-40B4-BE49-F238E27FC236}">
                <a16:creationId xmlns:a16="http://schemas.microsoft.com/office/drawing/2014/main" id="{FD25E634-2A10-A423-147E-1AE572F3F78C}"/>
              </a:ext>
            </a:extLst>
          </p:cNvPr>
          <p:cNvSpPr/>
          <p:nvPr/>
        </p:nvSpPr>
        <p:spPr>
          <a:xfrm>
            <a:off x="1" y="410473"/>
            <a:ext cx="12192000" cy="388620"/>
          </a:xfrm>
          <a:prstGeom prst="rect">
            <a:avLst/>
          </a:prstGeom>
          <a:solidFill>
            <a:srgbClr val="CC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Arial Black" panose="020B0A04020102020204" pitchFamily="34" charset="0"/>
              </a:rPr>
              <a:t>5 - GOAL SETTING PROCESS</a:t>
            </a:r>
          </a:p>
        </p:txBody>
      </p:sp>
      <p:pic>
        <p:nvPicPr>
          <p:cNvPr id="12" name="Picture 11" descr="A picture containing text&#10;&#10;Description automatically generated">
            <a:extLst>
              <a:ext uri="{FF2B5EF4-FFF2-40B4-BE49-F238E27FC236}">
                <a16:creationId xmlns:a16="http://schemas.microsoft.com/office/drawing/2014/main" id="{1B0FA139-FBB8-90B4-723C-2E647C8B66A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5899" y="191889"/>
            <a:ext cx="1313351" cy="1070518"/>
          </a:xfrm>
          <a:prstGeom prst="rect">
            <a:avLst/>
          </a:prstGeom>
        </p:spPr>
      </p:pic>
      <p:sp>
        <p:nvSpPr>
          <p:cNvPr id="5" name="Date Placeholder 4">
            <a:extLst>
              <a:ext uri="{FF2B5EF4-FFF2-40B4-BE49-F238E27FC236}">
                <a16:creationId xmlns:a16="http://schemas.microsoft.com/office/drawing/2014/main" id="{4A46ADF4-143C-05CB-263C-B4E312EEDEF5}"/>
              </a:ext>
            </a:extLst>
          </p:cNvPr>
          <p:cNvSpPr>
            <a:spLocks noGrp="1"/>
          </p:cNvSpPr>
          <p:nvPr>
            <p:ph type="dt" sz="half" idx="10"/>
          </p:nvPr>
        </p:nvSpPr>
        <p:spPr/>
        <p:txBody>
          <a:bodyPr/>
          <a:lstStyle/>
          <a:p>
            <a:r>
              <a:rPr lang="en-US"/>
              <a:t>June 2022</a:t>
            </a:r>
          </a:p>
        </p:txBody>
      </p:sp>
      <p:sp>
        <p:nvSpPr>
          <p:cNvPr id="6" name="Slide Number Placeholder 5">
            <a:extLst>
              <a:ext uri="{FF2B5EF4-FFF2-40B4-BE49-F238E27FC236}">
                <a16:creationId xmlns:a16="http://schemas.microsoft.com/office/drawing/2014/main" id="{3455CA56-473A-F69F-FE22-9ABDD66E255D}"/>
              </a:ext>
            </a:extLst>
          </p:cNvPr>
          <p:cNvSpPr>
            <a:spLocks noGrp="1"/>
          </p:cNvSpPr>
          <p:nvPr>
            <p:ph type="sldNum" sz="quarter" idx="12"/>
          </p:nvPr>
        </p:nvSpPr>
        <p:spPr/>
        <p:txBody>
          <a:bodyPr/>
          <a:lstStyle/>
          <a:p>
            <a:fld id="{93E55EF9-A4B1-4FAA-99A0-0970FED03DAB}" type="slidenum">
              <a:rPr lang="en-US" smtClean="0"/>
              <a:t>50</a:t>
            </a:fld>
            <a:endParaRPr lang="en-US"/>
          </a:p>
        </p:txBody>
      </p:sp>
      <p:sp>
        <p:nvSpPr>
          <p:cNvPr id="10" name="Title 1">
            <a:extLst>
              <a:ext uri="{FF2B5EF4-FFF2-40B4-BE49-F238E27FC236}">
                <a16:creationId xmlns:a16="http://schemas.microsoft.com/office/drawing/2014/main" id="{2AFEF887-2175-70D3-3AE3-4AA48FE032C4}"/>
              </a:ext>
            </a:extLst>
          </p:cNvPr>
          <p:cNvSpPr txBox="1">
            <a:spLocks/>
          </p:cNvSpPr>
          <p:nvPr/>
        </p:nvSpPr>
        <p:spPr>
          <a:xfrm>
            <a:off x="2665844" y="805215"/>
            <a:ext cx="8479563" cy="351930"/>
          </a:xfrm>
          <a:prstGeom prst="rect">
            <a:avLst/>
          </a:prstGeom>
          <a:solidFill>
            <a:srgbClr val="002060"/>
          </a:solidFill>
        </p:spPr>
        <p:txBody>
          <a:bodyPr vert="horz" lIns="91440" tIns="45720" rIns="91440" bIns="45720" rtlCol="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Aft>
                <a:spcPts val="600"/>
              </a:spcAft>
            </a:pPr>
            <a:r>
              <a:rPr lang="en-US" sz="1800" b="1" i="1" dirty="0">
                <a:solidFill>
                  <a:srgbClr val="FFFFCC"/>
                </a:solidFill>
                <a:latin typeface="+mn-lt"/>
                <a:ea typeface="+mn-ea"/>
                <a:cs typeface="+mn-cs"/>
              </a:rPr>
              <a:t>Part C. STEPS IN THE GOAL-SETTING PROCESS</a:t>
            </a:r>
            <a:endParaRPr lang="en-US" sz="1800" i="1" dirty="0">
              <a:solidFill>
                <a:srgbClr val="FFFFCC"/>
              </a:solidFill>
              <a:latin typeface="+mn-lt"/>
              <a:ea typeface="+mn-ea"/>
              <a:cs typeface="+mn-cs"/>
            </a:endParaRPr>
          </a:p>
        </p:txBody>
      </p:sp>
    </p:spTree>
    <p:extLst>
      <p:ext uri="{BB962C8B-B14F-4D97-AF65-F5344CB8AC3E}">
        <p14:creationId xmlns:p14="http://schemas.microsoft.com/office/powerpoint/2010/main" val="364430748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D25E634-2A10-A423-147E-1AE572F3F78C}"/>
              </a:ext>
            </a:extLst>
          </p:cNvPr>
          <p:cNvSpPr/>
          <p:nvPr/>
        </p:nvSpPr>
        <p:spPr>
          <a:xfrm>
            <a:off x="1" y="410473"/>
            <a:ext cx="12192000" cy="388620"/>
          </a:xfrm>
          <a:prstGeom prst="rect">
            <a:avLst/>
          </a:prstGeom>
          <a:solidFill>
            <a:srgbClr val="CC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Arial Black" panose="020B0A04020102020204" pitchFamily="34" charset="0"/>
              </a:rPr>
              <a:t>5 - GOAL SETTING PROCESS (‘Workshop’)</a:t>
            </a:r>
          </a:p>
        </p:txBody>
      </p:sp>
      <p:pic>
        <p:nvPicPr>
          <p:cNvPr id="12" name="Picture 11" descr="A picture containing text&#10;&#10;Description automatically generated">
            <a:extLst>
              <a:ext uri="{FF2B5EF4-FFF2-40B4-BE49-F238E27FC236}">
                <a16:creationId xmlns:a16="http://schemas.microsoft.com/office/drawing/2014/main" id="{1B0FA139-FBB8-90B4-723C-2E647C8B66A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5899" y="126466"/>
            <a:ext cx="1313351" cy="1070518"/>
          </a:xfrm>
          <a:prstGeom prst="rect">
            <a:avLst/>
          </a:prstGeom>
        </p:spPr>
      </p:pic>
      <p:sp>
        <p:nvSpPr>
          <p:cNvPr id="5" name="Date Placeholder 4">
            <a:extLst>
              <a:ext uri="{FF2B5EF4-FFF2-40B4-BE49-F238E27FC236}">
                <a16:creationId xmlns:a16="http://schemas.microsoft.com/office/drawing/2014/main" id="{10F8833F-A047-B6D9-2B6D-8D17F4C7A919}"/>
              </a:ext>
            </a:extLst>
          </p:cNvPr>
          <p:cNvSpPr>
            <a:spLocks noGrp="1"/>
          </p:cNvSpPr>
          <p:nvPr>
            <p:ph type="dt" sz="half" idx="10"/>
          </p:nvPr>
        </p:nvSpPr>
        <p:spPr/>
        <p:txBody>
          <a:bodyPr/>
          <a:lstStyle/>
          <a:p>
            <a:r>
              <a:rPr lang="en-US"/>
              <a:t>June 2022</a:t>
            </a:r>
          </a:p>
        </p:txBody>
      </p:sp>
      <p:sp>
        <p:nvSpPr>
          <p:cNvPr id="7" name="Slide Number Placeholder 6">
            <a:extLst>
              <a:ext uri="{FF2B5EF4-FFF2-40B4-BE49-F238E27FC236}">
                <a16:creationId xmlns:a16="http://schemas.microsoft.com/office/drawing/2014/main" id="{27364C9B-D6CF-2BCC-C1E6-F2CC9B4454ED}"/>
              </a:ext>
            </a:extLst>
          </p:cNvPr>
          <p:cNvSpPr>
            <a:spLocks noGrp="1"/>
          </p:cNvSpPr>
          <p:nvPr>
            <p:ph type="sldNum" sz="quarter" idx="12"/>
          </p:nvPr>
        </p:nvSpPr>
        <p:spPr/>
        <p:txBody>
          <a:bodyPr/>
          <a:lstStyle/>
          <a:p>
            <a:fld id="{93E55EF9-A4B1-4FAA-99A0-0970FED03DAB}" type="slidenum">
              <a:rPr lang="en-US" smtClean="0"/>
              <a:t>51</a:t>
            </a:fld>
            <a:endParaRPr lang="en-US"/>
          </a:p>
        </p:txBody>
      </p:sp>
      <p:sp>
        <p:nvSpPr>
          <p:cNvPr id="11" name="Title 1">
            <a:extLst>
              <a:ext uri="{FF2B5EF4-FFF2-40B4-BE49-F238E27FC236}">
                <a16:creationId xmlns:a16="http://schemas.microsoft.com/office/drawing/2014/main" id="{32D16647-0C32-7DBC-03C7-05310A75ED8C}"/>
              </a:ext>
            </a:extLst>
          </p:cNvPr>
          <p:cNvSpPr txBox="1">
            <a:spLocks/>
          </p:cNvSpPr>
          <p:nvPr/>
        </p:nvSpPr>
        <p:spPr>
          <a:xfrm>
            <a:off x="1371112" y="1960862"/>
            <a:ext cx="5792174" cy="2014750"/>
          </a:xfrm>
          <a:prstGeom prst="rect">
            <a:avLst/>
          </a:prstGeom>
          <a:solidFill>
            <a:srgbClr val="002060"/>
          </a:solidFill>
          <a:ln w="41275">
            <a:solidFill>
              <a:srgbClr val="CC0000"/>
            </a:solidFill>
          </a:ln>
          <a:effectLst>
            <a:outerShdw blurRad="317500" dist="38100" algn="l" rotWithShape="0">
              <a:prstClr val="black">
                <a:alpha val="40000"/>
              </a:prstClr>
            </a:outerShdw>
          </a:effectLst>
        </p:spPr>
        <p:txBody>
          <a:bodyPr vert="horz" lIns="91440" tIns="45720" rIns="91440" bIns="45720" rtlCol="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Aft>
                <a:spcPts val="600"/>
              </a:spcAft>
            </a:pPr>
            <a:r>
              <a:rPr lang="en-US" sz="3600" b="1" i="1" dirty="0">
                <a:solidFill>
                  <a:srgbClr val="FFFFCC"/>
                </a:solidFill>
                <a:latin typeface="+mn-lt"/>
                <a:ea typeface="+mn-ea"/>
                <a:cs typeface="+mn-cs"/>
              </a:rPr>
              <a:t>Part D. </a:t>
            </a:r>
          </a:p>
          <a:p>
            <a:pPr algn="ctr">
              <a:spcAft>
                <a:spcPts val="600"/>
              </a:spcAft>
            </a:pPr>
            <a:r>
              <a:rPr lang="en-US" sz="3600" b="1" i="1" dirty="0">
                <a:solidFill>
                  <a:srgbClr val="FFFFCC"/>
                </a:solidFill>
                <a:latin typeface="+mn-lt"/>
                <a:ea typeface="+mn-ea"/>
                <a:cs typeface="+mn-cs"/>
              </a:rPr>
              <a:t>MY PERSONAL PLAN</a:t>
            </a:r>
          </a:p>
          <a:p>
            <a:pPr algn="ctr">
              <a:spcAft>
                <a:spcPts val="600"/>
              </a:spcAft>
            </a:pPr>
            <a:r>
              <a:rPr lang="en-US" sz="2400" b="1" i="1" dirty="0">
                <a:solidFill>
                  <a:srgbClr val="FFFFCC"/>
                </a:solidFill>
                <a:latin typeface="+mn-lt"/>
                <a:ea typeface="+mn-ea"/>
                <a:cs typeface="+mn-cs"/>
              </a:rPr>
              <a:t>&lt;Write out your Goals &amp; Plans in your</a:t>
            </a:r>
          </a:p>
          <a:p>
            <a:pPr algn="ctr">
              <a:spcAft>
                <a:spcPts val="600"/>
              </a:spcAft>
            </a:pPr>
            <a:r>
              <a:rPr lang="en-US" sz="2400" b="1" i="1" dirty="0">
                <a:solidFill>
                  <a:srgbClr val="FFFFCC"/>
                </a:solidFill>
                <a:latin typeface="+mn-lt"/>
                <a:ea typeface="+mn-ea"/>
                <a:cs typeface="+mn-cs"/>
              </a:rPr>
              <a:t>Goal Workbook or Planner&gt;</a:t>
            </a:r>
            <a:endParaRPr lang="en-US" sz="2400" i="1" dirty="0">
              <a:solidFill>
                <a:srgbClr val="FFFFCC"/>
              </a:solidFill>
              <a:latin typeface="+mn-lt"/>
              <a:ea typeface="+mn-ea"/>
              <a:cs typeface="+mn-cs"/>
            </a:endParaRPr>
          </a:p>
        </p:txBody>
      </p:sp>
      <p:pic>
        <p:nvPicPr>
          <p:cNvPr id="15" name="Picture 14">
            <a:extLst>
              <a:ext uri="{FF2B5EF4-FFF2-40B4-BE49-F238E27FC236}">
                <a16:creationId xmlns:a16="http://schemas.microsoft.com/office/drawing/2014/main" id="{F8C23B4D-4462-2D10-F115-783467D9BCF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64740" y="3156518"/>
            <a:ext cx="4396716" cy="3199832"/>
          </a:xfrm>
          <a:prstGeom prst="rect">
            <a:avLst/>
          </a:prstGeom>
        </p:spPr>
      </p:pic>
    </p:spTree>
    <p:extLst>
      <p:ext uri="{BB962C8B-B14F-4D97-AF65-F5344CB8AC3E}">
        <p14:creationId xmlns:p14="http://schemas.microsoft.com/office/powerpoint/2010/main" val="260831469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9CAB63F-5538-261D-A900-EEC4E2E4B014}"/>
              </a:ext>
            </a:extLst>
          </p:cNvPr>
          <p:cNvSpPr>
            <a:spLocks noGrp="1"/>
          </p:cNvSpPr>
          <p:nvPr>
            <p:ph idx="1"/>
          </p:nvPr>
        </p:nvSpPr>
        <p:spPr>
          <a:xfrm>
            <a:off x="574510" y="1853891"/>
            <a:ext cx="10739308" cy="4502459"/>
          </a:xfrm>
        </p:spPr>
        <p:txBody>
          <a:bodyPr>
            <a:normAutofit/>
          </a:bodyPr>
          <a:lstStyle/>
          <a:p>
            <a:pPr marL="0" indent="0">
              <a:buNone/>
            </a:pPr>
            <a:r>
              <a:rPr lang="en-US" dirty="0"/>
              <a:t>    </a:t>
            </a:r>
          </a:p>
          <a:p>
            <a:pPr marL="0" indent="0">
              <a:buNone/>
            </a:pPr>
            <a:r>
              <a:rPr lang="en-US" dirty="0"/>
              <a:t>   </a:t>
            </a:r>
            <a:r>
              <a:rPr lang="en-US" b="1" dirty="0"/>
              <a:t>Question:  WHERE ARE YOU IN RETHINKING WHAT YOUR GOALS ARE? </a:t>
            </a:r>
          </a:p>
          <a:p>
            <a:pPr marL="0" indent="0">
              <a:buNone/>
            </a:pPr>
            <a:r>
              <a:rPr lang="en-US" b="1" dirty="0"/>
              <a:t>				               VS </a:t>
            </a:r>
          </a:p>
          <a:p>
            <a:pPr marL="0" indent="0">
              <a:buNone/>
            </a:pPr>
            <a:r>
              <a:rPr lang="en-US" b="1" dirty="0"/>
              <a:t>	          HAVE YOU DONE THIS BEFORE … at All?</a:t>
            </a:r>
          </a:p>
          <a:p>
            <a:pPr marL="0" indent="0">
              <a:buNone/>
            </a:pPr>
            <a:r>
              <a:rPr lang="en-US" b="1" dirty="0"/>
              <a:t>		</a:t>
            </a:r>
            <a:br>
              <a:rPr lang="en-US" dirty="0"/>
            </a:br>
            <a:r>
              <a:rPr lang="en-US" dirty="0"/>
              <a:t>    Answers / ________________________________________________ </a:t>
            </a:r>
          </a:p>
          <a:p>
            <a:pPr marL="0" indent="0">
              <a:buNone/>
            </a:pPr>
            <a:r>
              <a:rPr lang="en-US" dirty="0"/>
              <a:t>  Discussion: ________________________________________________</a:t>
            </a:r>
          </a:p>
          <a:p>
            <a:pPr marL="0" indent="0">
              <a:buNone/>
            </a:pPr>
            <a:r>
              <a:rPr lang="en-US" dirty="0"/>
              <a:t>		________________________________________________</a:t>
            </a:r>
          </a:p>
          <a:p>
            <a:pPr marL="0" indent="0">
              <a:buNone/>
            </a:pPr>
            <a:r>
              <a:rPr lang="en-US" dirty="0"/>
              <a:t>		</a:t>
            </a:r>
          </a:p>
        </p:txBody>
      </p:sp>
      <p:sp>
        <p:nvSpPr>
          <p:cNvPr id="4" name="Rectangle 3">
            <a:extLst>
              <a:ext uri="{FF2B5EF4-FFF2-40B4-BE49-F238E27FC236}">
                <a16:creationId xmlns:a16="http://schemas.microsoft.com/office/drawing/2014/main" id="{FD25E634-2A10-A423-147E-1AE572F3F78C}"/>
              </a:ext>
            </a:extLst>
          </p:cNvPr>
          <p:cNvSpPr/>
          <p:nvPr/>
        </p:nvSpPr>
        <p:spPr>
          <a:xfrm>
            <a:off x="1" y="410473"/>
            <a:ext cx="12192000" cy="388620"/>
          </a:xfrm>
          <a:prstGeom prst="rect">
            <a:avLst/>
          </a:prstGeom>
          <a:solidFill>
            <a:srgbClr val="CC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Arial Black" panose="020B0A04020102020204" pitchFamily="34" charset="0"/>
              </a:rPr>
              <a:t>5 – GOAL SETTING PROCESS (“WORKSHOP”)</a:t>
            </a:r>
          </a:p>
        </p:txBody>
      </p:sp>
      <p:pic>
        <p:nvPicPr>
          <p:cNvPr id="7" name="Picture 6" descr="A picture containing text&#10;&#10;Description automatically generated">
            <a:extLst>
              <a:ext uri="{FF2B5EF4-FFF2-40B4-BE49-F238E27FC236}">
                <a16:creationId xmlns:a16="http://schemas.microsoft.com/office/drawing/2014/main" id="{8B9DA31F-6825-18D1-F76A-B0FF3B704D9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8598" y="144300"/>
            <a:ext cx="606786" cy="884400"/>
          </a:xfrm>
          <a:prstGeom prst="rect">
            <a:avLst/>
          </a:prstGeom>
        </p:spPr>
      </p:pic>
      <p:sp>
        <p:nvSpPr>
          <p:cNvPr id="5" name="Date Placeholder 4">
            <a:extLst>
              <a:ext uri="{FF2B5EF4-FFF2-40B4-BE49-F238E27FC236}">
                <a16:creationId xmlns:a16="http://schemas.microsoft.com/office/drawing/2014/main" id="{90FDD99A-2624-71E6-0289-3B5DC878B8BD}"/>
              </a:ext>
            </a:extLst>
          </p:cNvPr>
          <p:cNvSpPr>
            <a:spLocks noGrp="1"/>
          </p:cNvSpPr>
          <p:nvPr>
            <p:ph type="dt" sz="half" idx="10"/>
          </p:nvPr>
        </p:nvSpPr>
        <p:spPr/>
        <p:txBody>
          <a:bodyPr/>
          <a:lstStyle/>
          <a:p>
            <a:r>
              <a:rPr lang="en-US"/>
              <a:t>June 2022</a:t>
            </a:r>
          </a:p>
        </p:txBody>
      </p:sp>
      <p:sp>
        <p:nvSpPr>
          <p:cNvPr id="6" name="Slide Number Placeholder 5">
            <a:extLst>
              <a:ext uri="{FF2B5EF4-FFF2-40B4-BE49-F238E27FC236}">
                <a16:creationId xmlns:a16="http://schemas.microsoft.com/office/drawing/2014/main" id="{9C870D2C-D7E7-6A56-A15E-45A7567E0ECF}"/>
              </a:ext>
            </a:extLst>
          </p:cNvPr>
          <p:cNvSpPr>
            <a:spLocks noGrp="1"/>
          </p:cNvSpPr>
          <p:nvPr>
            <p:ph type="sldNum" sz="quarter" idx="12"/>
          </p:nvPr>
        </p:nvSpPr>
        <p:spPr/>
        <p:txBody>
          <a:bodyPr/>
          <a:lstStyle/>
          <a:p>
            <a:fld id="{93E55EF9-A4B1-4FAA-99A0-0970FED03DAB}" type="slidenum">
              <a:rPr lang="en-US" smtClean="0"/>
              <a:t>52</a:t>
            </a:fld>
            <a:endParaRPr lang="en-US" dirty="0"/>
          </a:p>
        </p:txBody>
      </p:sp>
      <p:sp>
        <p:nvSpPr>
          <p:cNvPr id="8" name="Content Placeholder 2">
            <a:extLst>
              <a:ext uri="{FF2B5EF4-FFF2-40B4-BE49-F238E27FC236}">
                <a16:creationId xmlns:a16="http://schemas.microsoft.com/office/drawing/2014/main" id="{7C476368-6C46-CDCB-1ECC-C8A383617176}"/>
              </a:ext>
            </a:extLst>
          </p:cNvPr>
          <p:cNvSpPr txBox="1">
            <a:spLocks/>
          </p:cNvSpPr>
          <p:nvPr/>
        </p:nvSpPr>
        <p:spPr>
          <a:xfrm>
            <a:off x="511991" y="1184983"/>
            <a:ext cx="11266688" cy="65421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4000" dirty="0"/>
              <a:t>CLASS COMMENTS – QUESTIONS – DISCUSSIONS:</a:t>
            </a:r>
            <a:endParaRPr lang="en-US" sz="4000" b="1" dirty="0">
              <a:solidFill>
                <a:srgbClr val="CC0000"/>
              </a:solidFill>
            </a:endParaRPr>
          </a:p>
        </p:txBody>
      </p:sp>
    </p:spTree>
    <p:extLst>
      <p:ext uri="{BB962C8B-B14F-4D97-AF65-F5344CB8AC3E}">
        <p14:creationId xmlns:p14="http://schemas.microsoft.com/office/powerpoint/2010/main" val="57213551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9CAB63F-5538-261D-A900-EEC4E2E4B014}"/>
              </a:ext>
            </a:extLst>
          </p:cNvPr>
          <p:cNvSpPr>
            <a:spLocks noGrp="1"/>
          </p:cNvSpPr>
          <p:nvPr>
            <p:ph idx="1"/>
          </p:nvPr>
        </p:nvSpPr>
        <p:spPr>
          <a:xfrm>
            <a:off x="511991" y="1417320"/>
            <a:ext cx="10739308" cy="5030208"/>
          </a:xfrm>
        </p:spPr>
        <p:txBody>
          <a:bodyPr>
            <a:normAutofit lnSpcReduction="10000"/>
          </a:bodyPr>
          <a:lstStyle/>
          <a:p>
            <a:pPr marL="0" indent="0">
              <a:buNone/>
            </a:pPr>
            <a:r>
              <a:rPr lang="en-US" dirty="0"/>
              <a:t>    HOW:  Take what you worked on in Class &amp; your New Goals Book  </a:t>
            </a:r>
          </a:p>
          <a:p>
            <a:pPr marL="0" indent="0">
              <a:buNone/>
            </a:pPr>
            <a:r>
              <a:rPr lang="en-US" dirty="0"/>
              <a:t>  WHEN:  Must turn for (review only) next week at beginning of NEXT   </a:t>
            </a:r>
          </a:p>
          <a:p>
            <a:pPr marL="0" indent="0">
              <a:buNone/>
            </a:pPr>
            <a:r>
              <a:rPr lang="en-US" dirty="0"/>
              <a:t>                 UTA /Pers Dev Class</a:t>
            </a:r>
          </a:p>
          <a:p>
            <a:pPr marL="0" indent="0">
              <a:buNone/>
            </a:pPr>
            <a:r>
              <a:rPr lang="en-US" dirty="0"/>
              <a:t>    WHAT:  Finish setting up your Goals for the year (or) use a 2-year plan:</a:t>
            </a:r>
          </a:p>
          <a:p>
            <a:pPr marL="0" indent="0">
              <a:buNone/>
            </a:pPr>
            <a:r>
              <a:rPr lang="en-US" dirty="0"/>
              <a:t>   		</a:t>
            </a:r>
            <a:r>
              <a:rPr lang="en-US" b="1" dirty="0"/>
              <a:t>1.  What did you learn about Goal Setting?</a:t>
            </a:r>
          </a:p>
          <a:p>
            <a:pPr marL="0" indent="0">
              <a:buNone/>
            </a:pPr>
            <a:r>
              <a:rPr lang="en-US" b="1" dirty="0"/>
              <a:t>		2.  Did you think it was going to be easy? Sometimes not.</a:t>
            </a:r>
          </a:p>
          <a:p>
            <a:pPr marL="0" indent="0">
              <a:buNone/>
            </a:pPr>
            <a:r>
              <a:rPr lang="en-US" b="1" dirty="0"/>
              <a:t>		3.  Do you have ammunition for thought? Why / Why not?</a:t>
            </a:r>
          </a:p>
          <a:p>
            <a:pPr marL="0" indent="0">
              <a:buNone/>
            </a:pPr>
            <a:r>
              <a:rPr lang="en-US" b="1" dirty="0"/>
              <a:t>		4.  This is your life you are planning? Is that not important?</a:t>
            </a:r>
          </a:p>
          <a:p>
            <a:pPr marL="0" indent="0">
              <a:buNone/>
            </a:pPr>
            <a:r>
              <a:rPr lang="en-US" b="1" dirty="0"/>
              <a:t>		5.  It’s OK to share with Parents. They probably would love </a:t>
            </a:r>
          </a:p>
          <a:p>
            <a:pPr marL="0" indent="0">
              <a:buNone/>
            </a:pPr>
            <a:r>
              <a:rPr lang="en-US" b="1" dirty="0"/>
              <a:t>                            to hear you care about you life to do this (Goal setting).</a:t>
            </a:r>
          </a:p>
        </p:txBody>
      </p:sp>
      <p:sp>
        <p:nvSpPr>
          <p:cNvPr id="4" name="Rectangle 3">
            <a:extLst>
              <a:ext uri="{FF2B5EF4-FFF2-40B4-BE49-F238E27FC236}">
                <a16:creationId xmlns:a16="http://schemas.microsoft.com/office/drawing/2014/main" id="{FD25E634-2A10-A423-147E-1AE572F3F78C}"/>
              </a:ext>
            </a:extLst>
          </p:cNvPr>
          <p:cNvSpPr/>
          <p:nvPr/>
        </p:nvSpPr>
        <p:spPr>
          <a:xfrm>
            <a:off x="1" y="410473"/>
            <a:ext cx="12192000" cy="388620"/>
          </a:xfrm>
          <a:prstGeom prst="rect">
            <a:avLst/>
          </a:prstGeom>
          <a:solidFill>
            <a:srgbClr val="CC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Arial Black" panose="020B0A04020102020204" pitchFamily="34" charset="0"/>
              </a:rPr>
              <a:t>5 – GOAL SETTING PROCESS (“WORKSHOP”)</a:t>
            </a:r>
          </a:p>
        </p:txBody>
      </p:sp>
      <p:pic>
        <p:nvPicPr>
          <p:cNvPr id="7" name="Picture 6" descr="A picture containing text&#10;&#10;Description automatically generated">
            <a:extLst>
              <a:ext uri="{FF2B5EF4-FFF2-40B4-BE49-F238E27FC236}">
                <a16:creationId xmlns:a16="http://schemas.microsoft.com/office/drawing/2014/main" id="{8B9DA31F-6825-18D1-F76A-B0FF3B704D9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8598" y="144300"/>
            <a:ext cx="606786" cy="884400"/>
          </a:xfrm>
          <a:prstGeom prst="rect">
            <a:avLst/>
          </a:prstGeom>
        </p:spPr>
      </p:pic>
      <p:sp>
        <p:nvSpPr>
          <p:cNvPr id="5" name="Date Placeholder 4">
            <a:extLst>
              <a:ext uri="{FF2B5EF4-FFF2-40B4-BE49-F238E27FC236}">
                <a16:creationId xmlns:a16="http://schemas.microsoft.com/office/drawing/2014/main" id="{90FDD99A-2624-71E6-0289-3B5DC878B8BD}"/>
              </a:ext>
            </a:extLst>
          </p:cNvPr>
          <p:cNvSpPr>
            <a:spLocks noGrp="1"/>
          </p:cNvSpPr>
          <p:nvPr>
            <p:ph type="dt" sz="half" idx="10"/>
          </p:nvPr>
        </p:nvSpPr>
        <p:spPr/>
        <p:txBody>
          <a:bodyPr/>
          <a:lstStyle/>
          <a:p>
            <a:r>
              <a:rPr lang="en-US"/>
              <a:t>June 2022</a:t>
            </a:r>
          </a:p>
        </p:txBody>
      </p:sp>
      <p:sp>
        <p:nvSpPr>
          <p:cNvPr id="6" name="Slide Number Placeholder 5">
            <a:extLst>
              <a:ext uri="{FF2B5EF4-FFF2-40B4-BE49-F238E27FC236}">
                <a16:creationId xmlns:a16="http://schemas.microsoft.com/office/drawing/2014/main" id="{9C870D2C-D7E7-6A56-A15E-45A7567E0ECF}"/>
              </a:ext>
            </a:extLst>
          </p:cNvPr>
          <p:cNvSpPr>
            <a:spLocks noGrp="1"/>
          </p:cNvSpPr>
          <p:nvPr>
            <p:ph type="sldNum" sz="quarter" idx="12"/>
          </p:nvPr>
        </p:nvSpPr>
        <p:spPr/>
        <p:txBody>
          <a:bodyPr/>
          <a:lstStyle/>
          <a:p>
            <a:fld id="{93E55EF9-A4B1-4FAA-99A0-0970FED03DAB}" type="slidenum">
              <a:rPr lang="en-US" smtClean="0"/>
              <a:t>53</a:t>
            </a:fld>
            <a:endParaRPr lang="en-US" dirty="0"/>
          </a:p>
        </p:txBody>
      </p:sp>
      <p:sp>
        <p:nvSpPr>
          <p:cNvPr id="8" name="Content Placeholder 2">
            <a:extLst>
              <a:ext uri="{FF2B5EF4-FFF2-40B4-BE49-F238E27FC236}">
                <a16:creationId xmlns:a16="http://schemas.microsoft.com/office/drawing/2014/main" id="{7C476368-6C46-CDCB-1ECC-C8A383617176}"/>
              </a:ext>
            </a:extLst>
          </p:cNvPr>
          <p:cNvSpPr txBox="1">
            <a:spLocks/>
          </p:cNvSpPr>
          <p:nvPr/>
        </p:nvSpPr>
        <p:spPr>
          <a:xfrm>
            <a:off x="925311" y="799093"/>
            <a:ext cx="6180027" cy="65421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4000" dirty="0"/>
              <a:t>HOMEWORK ASSIGNMENT:</a:t>
            </a:r>
            <a:endParaRPr lang="en-US" sz="4000" b="1" dirty="0">
              <a:solidFill>
                <a:srgbClr val="CC0000"/>
              </a:solidFill>
            </a:endParaRPr>
          </a:p>
        </p:txBody>
      </p:sp>
    </p:spTree>
    <p:extLst>
      <p:ext uri="{BB962C8B-B14F-4D97-AF65-F5344CB8AC3E}">
        <p14:creationId xmlns:p14="http://schemas.microsoft.com/office/powerpoint/2010/main" val="89742475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79BB35BC-D5C2-4C8B-A22A-A71E61919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Diagram&#10;&#10;Description automatically generated">
            <a:extLst>
              <a:ext uri="{FF2B5EF4-FFF2-40B4-BE49-F238E27FC236}">
                <a16:creationId xmlns:a16="http://schemas.microsoft.com/office/drawing/2014/main" id="{8A45F837-46AA-760E-C571-19F3348A5CEB}"/>
              </a:ext>
            </a:extLst>
          </p:cNvPr>
          <p:cNvPicPr>
            <a:picLocks noChangeAspect="1"/>
          </p:cNvPicPr>
          <p:nvPr/>
        </p:nvPicPr>
        <p:blipFill rotWithShape="1">
          <a:blip r:embed="rId2">
            <a:extLst>
              <a:ext uri="{28A0092B-C50C-407E-A947-70E740481C1C}">
                <a14:useLocalDpi xmlns:a14="http://schemas.microsoft.com/office/drawing/2010/main" val="0"/>
              </a:ext>
            </a:extLst>
          </a:blip>
          <a:srcRect l="6081" r="3829"/>
          <a:stretch/>
        </p:blipFill>
        <p:spPr>
          <a:xfrm>
            <a:off x="20" y="10"/>
            <a:ext cx="6116549" cy="685799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p:spPr>
      </p:pic>
      <p:sp>
        <p:nvSpPr>
          <p:cNvPr id="3" name="Content Placeholder 2">
            <a:extLst>
              <a:ext uri="{FF2B5EF4-FFF2-40B4-BE49-F238E27FC236}">
                <a16:creationId xmlns:a16="http://schemas.microsoft.com/office/drawing/2014/main" id="{29CAB63F-5538-261D-A900-EEC4E2E4B014}"/>
              </a:ext>
            </a:extLst>
          </p:cNvPr>
          <p:cNvSpPr>
            <a:spLocks noGrp="1"/>
          </p:cNvSpPr>
          <p:nvPr>
            <p:ph idx="1"/>
          </p:nvPr>
        </p:nvSpPr>
        <p:spPr>
          <a:xfrm>
            <a:off x="6001182" y="1745246"/>
            <a:ext cx="5725138" cy="2281791"/>
          </a:xfrm>
        </p:spPr>
        <p:txBody>
          <a:bodyPr vert="horz" lIns="91440" tIns="45720" rIns="91440" bIns="45720" rtlCol="0">
            <a:normAutofit fontScale="92500"/>
          </a:bodyPr>
          <a:lstStyle/>
          <a:p>
            <a:pPr marL="0" indent="0" algn="ctr">
              <a:buNone/>
            </a:pPr>
            <a:r>
              <a:rPr lang="en-US" sz="4000" dirty="0"/>
              <a:t>END OF: </a:t>
            </a:r>
          </a:p>
          <a:p>
            <a:pPr marL="0" indent="0" algn="ctr">
              <a:buNone/>
            </a:pPr>
            <a:r>
              <a:rPr lang="en-US" sz="4000" b="1" dirty="0"/>
              <a:t>PERSONAL DEVELOPMENT-I</a:t>
            </a:r>
          </a:p>
          <a:p>
            <a:pPr marL="0" indent="0" algn="ctr">
              <a:buNone/>
            </a:pPr>
            <a:endParaRPr lang="en-US" sz="1100" b="1" dirty="0"/>
          </a:p>
          <a:p>
            <a:pPr marL="0" indent="0" algn="ctr">
              <a:buNone/>
            </a:pPr>
            <a:r>
              <a:rPr lang="en-US" sz="4000" b="1" dirty="0">
                <a:solidFill>
                  <a:srgbClr val="CC0000"/>
                </a:solidFill>
              </a:rPr>
              <a:t>Part 5- Goal Setting Process </a:t>
            </a:r>
          </a:p>
        </p:txBody>
      </p:sp>
      <p:sp>
        <p:nvSpPr>
          <p:cNvPr id="5" name="Date Placeholder 4">
            <a:extLst>
              <a:ext uri="{FF2B5EF4-FFF2-40B4-BE49-F238E27FC236}">
                <a16:creationId xmlns:a16="http://schemas.microsoft.com/office/drawing/2014/main" id="{DC1CE43F-09B2-8AD7-7872-A7BD3E62DE70}"/>
              </a:ext>
            </a:extLst>
          </p:cNvPr>
          <p:cNvSpPr>
            <a:spLocks noGrp="1"/>
          </p:cNvSpPr>
          <p:nvPr>
            <p:ph type="dt" sz="half" idx="10"/>
          </p:nvPr>
        </p:nvSpPr>
        <p:spPr>
          <a:xfrm>
            <a:off x="838200" y="6356350"/>
            <a:ext cx="2743200" cy="365125"/>
          </a:xfrm>
        </p:spPr>
        <p:txBody>
          <a:bodyPr vert="horz" lIns="91440" tIns="45720" rIns="91440" bIns="45720" rtlCol="0" anchor="ctr">
            <a:normAutofit/>
          </a:bodyPr>
          <a:lstStyle/>
          <a:p>
            <a:pPr>
              <a:spcAft>
                <a:spcPts val="600"/>
              </a:spcAft>
              <a:defRPr/>
            </a:pPr>
            <a:r>
              <a:rPr lang="en-US">
                <a:solidFill>
                  <a:srgbClr val="FFFFFF"/>
                </a:solidFill>
                <a:latin typeface="Calibri" panose="020F0502020204030204"/>
              </a:rPr>
              <a:t>June 2022</a:t>
            </a:r>
          </a:p>
        </p:txBody>
      </p:sp>
      <p:sp>
        <p:nvSpPr>
          <p:cNvPr id="6" name="Slide Number Placeholder 5">
            <a:extLst>
              <a:ext uri="{FF2B5EF4-FFF2-40B4-BE49-F238E27FC236}">
                <a16:creationId xmlns:a16="http://schemas.microsoft.com/office/drawing/2014/main" id="{F58A9C80-2BE3-A98B-F097-0BEE39DE6358}"/>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defRPr/>
            </a:pPr>
            <a:fld id="{93E55EF9-A4B1-4FAA-99A0-0970FED03DAB}" type="slidenum">
              <a:rPr lang="en-US" smtClean="0">
                <a:solidFill>
                  <a:prstClr val="black">
                    <a:tint val="75000"/>
                  </a:prstClr>
                </a:solidFill>
                <a:latin typeface="Calibri" panose="020F0502020204030204"/>
              </a:rPr>
              <a:pPr>
                <a:spcAft>
                  <a:spcPts val="600"/>
                </a:spcAft>
                <a:defRPr/>
              </a:pPr>
              <a:t>54</a:t>
            </a:fld>
            <a:endParaRPr lang="en-US">
              <a:solidFill>
                <a:prstClr val="black">
                  <a:tint val="75000"/>
                </a:prstClr>
              </a:solidFill>
              <a:latin typeface="Calibri" panose="020F0502020204030204"/>
            </a:endParaRPr>
          </a:p>
        </p:txBody>
      </p:sp>
      <p:sp>
        <p:nvSpPr>
          <p:cNvPr id="8" name="Rectangle: Rounded Corners 7">
            <a:extLst>
              <a:ext uri="{FF2B5EF4-FFF2-40B4-BE49-F238E27FC236}">
                <a16:creationId xmlns:a16="http://schemas.microsoft.com/office/drawing/2014/main" id="{2DA78ECB-3B77-2ECC-C3B9-4AA0565C9D0D}"/>
              </a:ext>
            </a:extLst>
          </p:cNvPr>
          <p:cNvSpPr/>
          <p:nvPr/>
        </p:nvSpPr>
        <p:spPr>
          <a:xfrm>
            <a:off x="5610267" y="700707"/>
            <a:ext cx="6000665" cy="589944"/>
          </a:xfrm>
          <a:prstGeom prst="roundRect">
            <a:avLst/>
          </a:prstGeom>
          <a:solidFill>
            <a:srgbClr val="CC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1"/>
                </a:solidFill>
                <a:latin typeface="Amasis MT Pro Medium" panose="02040604050005020304" pitchFamily="18" charset="0"/>
                <a:cs typeface="Arial" panose="020B0604020202020204" pitchFamily="34" charset="0"/>
              </a:rPr>
              <a:t> 5 – GOAL SETTING PROCESS</a:t>
            </a:r>
            <a:endParaRPr lang="en-US" sz="3200" dirty="0"/>
          </a:p>
        </p:txBody>
      </p:sp>
      <p:pic>
        <p:nvPicPr>
          <p:cNvPr id="10" name="Picture 9">
            <a:extLst>
              <a:ext uri="{FF2B5EF4-FFF2-40B4-BE49-F238E27FC236}">
                <a16:creationId xmlns:a16="http://schemas.microsoft.com/office/drawing/2014/main" id="{201F0DB0-D7C9-4916-B86B-DCCEFE71FD7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32368" y="4242501"/>
            <a:ext cx="4393952" cy="2196976"/>
          </a:xfrm>
          <a:prstGeom prst="rect">
            <a:avLst/>
          </a:prstGeom>
          <a:effectLst>
            <a:outerShdw blurRad="558800" dist="38100" dir="18900000" algn="bl" rotWithShape="0">
              <a:schemeClr val="tx1">
                <a:alpha val="40000"/>
              </a:schemeClr>
            </a:outerShdw>
          </a:effectLst>
        </p:spPr>
      </p:pic>
    </p:spTree>
    <p:extLst>
      <p:ext uri="{BB962C8B-B14F-4D97-AF65-F5344CB8AC3E}">
        <p14:creationId xmlns:p14="http://schemas.microsoft.com/office/powerpoint/2010/main" val="41875178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9CAB63F-5538-261D-A900-EEC4E2E4B014}"/>
              </a:ext>
            </a:extLst>
          </p:cNvPr>
          <p:cNvSpPr>
            <a:spLocks noGrp="1"/>
          </p:cNvSpPr>
          <p:nvPr>
            <p:ph idx="1"/>
          </p:nvPr>
        </p:nvSpPr>
        <p:spPr>
          <a:xfrm>
            <a:off x="626226" y="2013402"/>
            <a:ext cx="10939548" cy="4342948"/>
          </a:xfrm>
        </p:spPr>
        <p:txBody>
          <a:bodyPr>
            <a:normAutofit/>
          </a:bodyPr>
          <a:lstStyle/>
          <a:p>
            <a:pPr>
              <a:lnSpc>
                <a:spcPct val="80000"/>
              </a:lnSpc>
              <a:buFont typeface="Wingdings" panose="05000000000000000000" pitchFamily="2" charset="2"/>
              <a:buNone/>
            </a:pPr>
            <a:r>
              <a:rPr lang="en-US" altLang="en-US" sz="4400" b="1" dirty="0">
                <a:solidFill>
                  <a:srgbClr val="000066"/>
                </a:solidFill>
                <a:effectLst>
                  <a:outerShdw blurRad="38100" dist="38100" dir="2700000" algn="tl">
                    <a:srgbClr val="C0C0C0"/>
                  </a:outerShdw>
                </a:effectLst>
              </a:rPr>
              <a:t>2. </a:t>
            </a:r>
            <a:r>
              <a:rPr lang="en-US" altLang="en-US" sz="5400" dirty="0">
                <a:solidFill>
                  <a:srgbClr val="000066"/>
                </a:solidFill>
                <a:effectLst>
                  <a:outerShdw blurRad="38100" dist="38100" dir="2700000" algn="tl">
                    <a:srgbClr val="C0C0C0"/>
                  </a:outerShdw>
                </a:effectLst>
              </a:rPr>
              <a:t>As human beings </a:t>
            </a:r>
            <a:r>
              <a:rPr lang="en-US" altLang="en-US" sz="5400" b="1" dirty="0">
                <a:solidFill>
                  <a:srgbClr val="000066"/>
                </a:solidFill>
                <a:effectLst>
                  <a:outerShdw blurRad="38100" dist="38100" dir="2700000" algn="tl">
                    <a:srgbClr val="C0C0C0"/>
                  </a:outerShdw>
                </a:effectLst>
              </a:rPr>
              <a:t>we are naturally goal seeking creatures</a:t>
            </a:r>
            <a:r>
              <a:rPr lang="en-US" altLang="en-US" sz="5400" dirty="0">
                <a:solidFill>
                  <a:srgbClr val="000066"/>
                </a:solidFill>
                <a:effectLst>
                  <a:outerShdw blurRad="38100" dist="38100" dir="2700000" algn="tl">
                    <a:srgbClr val="C0C0C0"/>
                  </a:outerShdw>
                </a:effectLst>
              </a:rPr>
              <a:t>, as  much as we are </a:t>
            </a:r>
            <a:r>
              <a:rPr lang="en-US" altLang="en-US" sz="5400" b="1" dirty="0">
                <a:solidFill>
                  <a:srgbClr val="000066"/>
                </a:solidFill>
                <a:effectLst>
                  <a:outerShdw blurRad="38100" dist="38100" dir="2700000" algn="tl">
                    <a:srgbClr val="C0C0C0"/>
                  </a:outerShdw>
                </a:effectLst>
              </a:rPr>
              <a:t>creatures of habit</a:t>
            </a:r>
            <a:r>
              <a:rPr lang="en-US" altLang="en-US" sz="5400" dirty="0">
                <a:solidFill>
                  <a:srgbClr val="000066"/>
                </a:solidFill>
                <a:effectLst>
                  <a:outerShdw blurRad="38100" dist="38100" dir="2700000" algn="tl">
                    <a:srgbClr val="C0C0C0"/>
                  </a:outerShdw>
                </a:effectLst>
              </a:rPr>
              <a:t>.</a:t>
            </a:r>
            <a:r>
              <a:rPr lang="en-US" altLang="en-US" sz="4000" dirty="0">
                <a:solidFill>
                  <a:srgbClr val="000066"/>
                </a:solidFill>
                <a:effectLst>
                  <a:outerShdw blurRad="38100" dist="38100" dir="2700000" algn="tl">
                    <a:srgbClr val="C0C0C0"/>
                  </a:outerShdw>
                </a:effectLst>
              </a:rPr>
              <a:t> </a:t>
            </a:r>
          </a:p>
          <a:p>
            <a:pPr>
              <a:lnSpc>
                <a:spcPct val="80000"/>
              </a:lnSpc>
              <a:buFont typeface="Wingdings" panose="05000000000000000000" pitchFamily="2" charset="2"/>
              <a:buNone/>
            </a:pPr>
            <a:endParaRPr lang="en-US" altLang="en-US" sz="1100" dirty="0">
              <a:solidFill>
                <a:srgbClr val="000066"/>
              </a:solidFill>
              <a:effectLst>
                <a:outerShdw blurRad="38100" dist="38100" dir="2700000" algn="tl">
                  <a:srgbClr val="C0C0C0"/>
                </a:outerShdw>
              </a:effectLst>
            </a:endParaRPr>
          </a:p>
          <a:p>
            <a:pPr>
              <a:lnSpc>
                <a:spcPct val="80000"/>
              </a:lnSpc>
              <a:buFont typeface="Wingdings" panose="05000000000000000000" pitchFamily="2" charset="2"/>
              <a:buNone/>
            </a:pPr>
            <a:r>
              <a:rPr lang="en-US" altLang="en-US" sz="4000" dirty="0">
                <a:solidFill>
                  <a:srgbClr val="000066"/>
                </a:solidFill>
                <a:effectLst>
                  <a:outerShdw blurRad="38100" dist="38100" dir="2700000" algn="tl">
                    <a:srgbClr val="C0C0C0"/>
                  </a:outerShdw>
                </a:effectLst>
              </a:rPr>
              <a:t>   	-- </a:t>
            </a:r>
            <a:r>
              <a:rPr lang="en-US" altLang="en-US" sz="5400" dirty="0">
                <a:solidFill>
                  <a:srgbClr val="000066"/>
                </a:solidFill>
                <a:effectLst>
                  <a:outerShdw blurRad="38100" dist="38100" dir="2700000" algn="tl">
                    <a:srgbClr val="C0C0C0"/>
                  </a:outerShdw>
                </a:effectLst>
              </a:rPr>
              <a:t>When we have no goals,</a:t>
            </a:r>
            <a:r>
              <a:rPr lang="en-US" altLang="en-US" sz="5400" b="1" dirty="0">
                <a:solidFill>
                  <a:srgbClr val="000066"/>
                </a:solidFill>
                <a:effectLst>
                  <a:outerShdw blurRad="38100" dist="38100" dir="2700000" algn="tl">
                    <a:srgbClr val="C0C0C0"/>
                  </a:outerShdw>
                </a:effectLst>
              </a:rPr>
              <a:t> we live an aimless and purposeless life. </a:t>
            </a:r>
          </a:p>
          <a:p>
            <a:pPr>
              <a:lnSpc>
                <a:spcPct val="80000"/>
              </a:lnSpc>
              <a:buFont typeface="Wingdings" panose="05000000000000000000" pitchFamily="2" charset="2"/>
              <a:buNone/>
            </a:pPr>
            <a:endParaRPr lang="en-US" altLang="en-US" sz="1400" b="1" dirty="0">
              <a:solidFill>
                <a:srgbClr val="000066"/>
              </a:solidFill>
              <a:effectLst>
                <a:outerShdw blurRad="38100" dist="38100" dir="2700000" algn="tl">
                  <a:srgbClr val="C0C0C0"/>
                </a:outerShdw>
              </a:effectLst>
            </a:endParaRPr>
          </a:p>
          <a:p>
            <a:pPr>
              <a:lnSpc>
                <a:spcPct val="80000"/>
              </a:lnSpc>
              <a:buFont typeface="Wingdings" panose="05000000000000000000" pitchFamily="2" charset="2"/>
              <a:buNone/>
            </a:pPr>
            <a:endParaRPr lang="en-US" altLang="en-US" sz="4800" b="1" dirty="0">
              <a:solidFill>
                <a:srgbClr val="000066"/>
              </a:solidFill>
              <a:effectLst>
                <a:outerShdw blurRad="38100" dist="38100" dir="2700000" algn="tl">
                  <a:srgbClr val="C0C0C0"/>
                </a:outerShdw>
              </a:effectLst>
            </a:endParaRPr>
          </a:p>
        </p:txBody>
      </p:sp>
      <p:sp>
        <p:nvSpPr>
          <p:cNvPr id="4" name="Rectangle 3">
            <a:extLst>
              <a:ext uri="{FF2B5EF4-FFF2-40B4-BE49-F238E27FC236}">
                <a16:creationId xmlns:a16="http://schemas.microsoft.com/office/drawing/2014/main" id="{FD25E634-2A10-A423-147E-1AE572F3F78C}"/>
              </a:ext>
            </a:extLst>
          </p:cNvPr>
          <p:cNvSpPr/>
          <p:nvPr/>
        </p:nvSpPr>
        <p:spPr>
          <a:xfrm>
            <a:off x="1" y="410473"/>
            <a:ext cx="12192000" cy="388620"/>
          </a:xfrm>
          <a:prstGeom prst="rect">
            <a:avLst/>
          </a:prstGeom>
          <a:solidFill>
            <a:srgbClr val="CC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Arial Black" panose="020B0A04020102020204" pitchFamily="34" charset="0"/>
              </a:rPr>
              <a:t>5 - GOAL SETTING PROCESS</a:t>
            </a:r>
          </a:p>
        </p:txBody>
      </p:sp>
      <p:pic>
        <p:nvPicPr>
          <p:cNvPr id="12" name="Picture 11" descr="A picture containing text&#10;&#10;Description automatically generated">
            <a:extLst>
              <a:ext uri="{FF2B5EF4-FFF2-40B4-BE49-F238E27FC236}">
                <a16:creationId xmlns:a16="http://schemas.microsoft.com/office/drawing/2014/main" id="{1B0FA139-FBB8-90B4-723C-2E647C8B66A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5899" y="191889"/>
            <a:ext cx="1313351" cy="1070518"/>
          </a:xfrm>
          <a:prstGeom prst="rect">
            <a:avLst/>
          </a:prstGeom>
        </p:spPr>
      </p:pic>
      <p:sp>
        <p:nvSpPr>
          <p:cNvPr id="5" name="Date Placeholder 4">
            <a:extLst>
              <a:ext uri="{FF2B5EF4-FFF2-40B4-BE49-F238E27FC236}">
                <a16:creationId xmlns:a16="http://schemas.microsoft.com/office/drawing/2014/main" id="{8082D1F1-B844-9195-C43B-24AD18A32EE6}"/>
              </a:ext>
            </a:extLst>
          </p:cNvPr>
          <p:cNvSpPr>
            <a:spLocks noGrp="1"/>
          </p:cNvSpPr>
          <p:nvPr>
            <p:ph type="dt" sz="half" idx="10"/>
          </p:nvPr>
        </p:nvSpPr>
        <p:spPr/>
        <p:txBody>
          <a:bodyPr/>
          <a:lstStyle/>
          <a:p>
            <a:r>
              <a:rPr lang="en-US"/>
              <a:t>June 2022</a:t>
            </a:r>
          </a:p>
        </p:txBody>
      </p:sp>
      <p:sp>
        <p:nvSpPr>
          <p:cNvPr id="6" name="Slide Number Placeholder 5">
            <a:extLst>
              <a:ext uri="{FF2B5EF4-FFF2-40B4-BE49-F238E27FC236}">
                <a16:creationId xmlns:a16="http://schemas.microsoft.com/office/drawing/2014/main" id="{57631E8D-DEAE-D1DA-6CD6-4646A19A6524}"/>
              </a:ext>
            </a:extLst>
          </p:cNvPr>
          <p:cNvSpPr>
            <a:spLocks noGrp="1"/>
          </p:cNvSpPr>
          <p:nvPr>
            <p:ph type="sldNum" sz="quarter" idx="12"/>
          </p:nvPr>
        </p:nvSpPr>
        <p:spPr/>
        <p:txBody>
          <a:bodyPr/>
          <a:lstStyle/>
          <a:p>
            <a:fld id="{93E55EF9-A4B1-4FAA-99A0-0970FED03DAB}" type="slidenum">
              <a:rPr lang="en-US" smtClean="0"/>
              <a:t>6</a:t>
            </a:fld>
            <a:endParaRPr lang="en-US"/>
          </a:p>
        </p:txBody>
      </p:sp>
      <p:sp>
        <p:nvSpPr>
          <p:cNvPr id="9" name="Title 1">
            <a:extLst>
              <a:ext uri="{FF2B5EF4-FFF2-40B4-BE49-F238E27FC236}">
                <a16:creationId xmlns:a16="http://schemas.microsoft.com/office/drawing/2014/main" id="{401ACFD4-4F23-9673-32E8-9AC44BF7C2B0}"/>
              </a:ext>
            </a:extLst>
          </p:cNvPr>
          <p:cNvSpPr txBox="1">
            <a:spLocks/>
          </p:cNvSpPr>
          <p:nvPr/>
        </p:nvSpPr>
        <p:spPr>
          <a:xfrm>
            <a:off x="838200" y="1578728"/>
            <a:ext cx="8115303" cy="524079"/>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900" b="1" dirty="0">
                <a:solidFill>
                  <a:srgbClr val="CC0000"/>
                </a:solidFill>
                <a:latin typeface="Arial" panose="020B0604020202020204" pitchFamily="34" charset="0"/>
                <a:cs typeface="Arial" panose="020B0604020202020204" pitchFamily="34" charset="0"/>
              </a:rPr>
              <a:t>WE’RE CREATURES OF HABIT…</a:t>
            </a:r>
          </a:p>
        </p:txBody>
      </p:sp>
      <p:sp>
        <p:nvSpPr>
          <p:cNvPr id="13" name="Title 1">
            <a:extLst>
              <a:ext uri="{FF2B5EF4-FFF2-40B4-BE49-F238E27FC236}">
                <a16:creationId xmlns:a16="http://schemas.microsoft.com/office/drawing/2014/main" id="{2745EAFA-3BAA-C268-BA5B-95D4166339ED}"/>
              </a:ext>
            </a:extLst>
          </p:cNvPr>
          <p:cNvSpPr txBox="1">
            <a:spLocks/>
          </p:cNvSpPr>
          <p:nvPr/>
        </p:nvSpPr>
        <p:spPr>
          <a:xfrm>
            <a:off x="2837294" y="816768"/>
            <a:ext cx="8479563" cy="351930"/>
          </a:xfrm>
          <a:prstGeom prst="rect">
            <a:avLst/>
          </a:prstGeom>
          <a:solidFill>
            <a:srgbClr val="002060"/>
          </a:solidFill>
        </p:spPr>
        <p:txBody>
          <a:bodyPr vert="horz" lIns="91440" tIns="45720" rIns="91440" bIns="45720" rtlCol="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Aft>
                <a:spcPts val="600"/>
              </a:spcAft>
            </a:pPr>
            <a:r>
              <a:rPr lang="en-US" sz="1800" b="1" i="1" dirty="0">
                <a:solidFill>
                  <a:srgbClr val="FFFFCC"/>
                </a:solidFill>
                <a:latin typeface="+mn-lt"/>
                <a:ea typeface="+mn-ea"/>
                <a:cs typeface="+mn-cs"/>
              </a:rPr>
              <a:t>Part A. THE IMPORTANCE OF GOAL SETTING</a:t>
            </a:r>
            <a:endParaRPr lang="en-US" sz="1800" i="1" dirty="0">
              <a:solidFill>
                <a:srgbClr val="FFFFCC"/>
              </a:solidFill>
              <a:latin typeface="+mn-lt"/>
              <a:ea typeface="+mn-ea"/>
              <a:cs typeface="+mn-cs"/>
            </a:endParaRPr>
          </a:p>
        </p:txBody>
      </p:sp>
    </p:spTree>
    <p:extLst>
      <p:ext uri="{BB962C8B-B14F-4D97-AF65-F5344CB8AC3E}">
        <p14:creationId xmlns:p14="http://schemas.microsoft.com/office/powerpoint/2010/main" val="26874339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9CAB63F-5538-261D-A900-EEC4E2E4B014}"/>
              </a:ext>
            </a:extLst>
          </p:cNvPr>
          <p:cNvSpPr>
            <a:spLocks noGrp="1"/>
          </p:cNvSpPr>
          <p:nvPr>
            <p:ph idx="1"/>
          </p:nvPr>
        </p:nvSpPr>
        <p:spPr>
          <a:xfrm>
            <a:off x="596141" y="2031611"/>
            <a:ext cx="10999717" cy="4324739"/>
          </a:xfrm>
        </p:spPr>
        <p:txBody>
          <a:bodyPr>
            <a:normAutofit/>
          </a:bodyPr>
          <a:lstStyle/>
          <a:p>
            <a:pPr>
              <a:lnSpc>
                <a:spcPct val="80000"/>
              </a:lnSpc>
              <a:buFont typeface="Wingdings" panose="05000000000000000000" pitchFamily="2" charset="2"/>
              <a:buNone/>
            </a:pPr>
            <a:r>
              <a:rPr lang="en-US" altLang="en-US" sz="4000" dirty="0">
                <a:solidFill>
                  <a:srgbClr val="000066"/>
                </a:solidFill>
                <a:effectLst>
                  <a:outerShdw blurRad="38100" dist="38100" dir="2700000" algn="tl">
                    <a:srgbClr val="C0C0C0"/>
                  </a:outerShdw>
                </a:effectLst>
              </a:rPr>
              <a:t> 	- </a:t>
            </a:r>
            <a:r>
              <a:rPr lang="en-US" altLang="en-US" sz="5400" dirty="0">
                <a:solidFill>
                  <a:srgbClr val="000066"/>
                </a:solidFill>
                <a:effectLst>
                  <a:outerShdw blurRad="38100" dist="38100" dir="2700000" algn="tl">
                    <a:srgbClr val="C0C0C0"/>
                  </a:outerShdw>
                </a:effectLst>
              </a:rPr>
              <a:t>Just take a close look at ourselves </a:t>
            </a:r>
            <a:r>
              <a:rPr lang="en-US" altLang="en-US" sz="5400" b="1" dirty="0">
                <a:solidFill>
                  <a:srgbClr val="000066"/>
                </a:solidFill>
                <a:effectLst>
                  <a:outerShdw blurRad="38100" dist="38100" dir="2700000" algn="tl">
                    <a:srgbClr val="C0C0C0"/>
                  </a:outerShdw>
                </a:effectLst>
              </a:rPr>
              <a:t>when we are bored</a:t>
            </a:r>
            <a:r>
              <a:rPr lang="en-US" altLang="en-US" sz="5400" dirty="0">
                <a:solidFill>
                  <a:srgbClr val="000066"/>
                </a:solidFill>
                <a:effectLst>
                  <a:outerShdw blurRad="38100" dist="38100" dir="2700000" algn="tl">
                    <a:srgbClr val="C0C0C0"/>
                  </a:outerShdw>
                </a:effectLst>
              </a:rPr>
              <a:t>. </a:t>
            </a:r>
          </a:p>
          <a:p>
            <a:pPr>
              <a:lnSpc>
                <a:spcPct val="80000"/>
              </a:lnSpc>
              <a:buFont typeface="Wingdings" panose="05000000000000000000" pitchFamily="2" charset="2"/>
              <a:buNone/>
            </a:pPr>
            <a:r>
              <a:rPr lang="en-US" altLang="en-US" sz="4000" dirty="0">
                <a:solidFill>
                  <a:srgbClr val="000066"/>
                </a:solidFill>
                <a:effectLst>
                  <a:outerShdw blurRad="38100" dist="38100" dir="2700000" algn="tl">
                    <a:srgbClr val="C0C0C0"/>
                  </a:outerShdw>
                </a:effectLst>
              </a:rPr>
              <a:t>	- </a:t>
            </a:r>
            <a:r>
              <a:rPr lang="en-US" altLang="en-US" sz="5400" dirty="0">
                <a:solidFill>
                  <a:srgbClr val="000066"/>
                </a:solidFill>
                <a:effectLst>
                  <a:outerShdw blurRad="38100" dist="38100" dir="2700000" algn="tl">
                    <a:srgbClr val="C0C0C0"/>
                  </a:outerShdw>
                </a:effectLst>
              </a:rPr>
              <a:t>It is at those times, we generally have no worthwhile problems to solve, obstacles to conquer, or GOALS TO ACHIEVE. </a:t>
            </a:r>
          </a:p>
          <a:p>
            <a:pPr marL="0" indent="0">
              <a:buNone/>
            </a:pPr>
            <a:endParaRPr lang="en-US" altLang="en-US" sz="4800" b="1" dirty="0">
              <a:solidFill>
                <a:srgbClr val="000066"/>
              </a:solidFill>
              <a:effectLst>
                <a:outerShdw blurRad="38100" dist="38100" dir="2700000" algn="tl">
                  <a:srgbClr val="C0C0C0"/>
                </a:outerShdw>
              </a:effectLst>
            </a:endParaRPr>
          </a:p>
        </p:txBody>
      </p:sp>
      <p:sp>
        <p:nvSpPr>
          <p:cNvPr id="4" name="Rectangle 3">
            <a:extLst>
              <a:ext uri="{FF2B5EF4-FFF2-40B4-BE49-F238E27FC236}">
                <a16:creationId xmlns:a16="http://schemas.microsoft.com/office/drawing/2014/main" id="{FD25E634-2A10-A423-147E-1AE572F3F78C}"/>
              </a:ext>
            </a:extLst>
          </p:cNvPr>
          <p:cNvSpPr/>
          <p:nvPr/>
        </p:nvSpPr>
        <p:spPr>
          <a:xfrm>
            <a:off x="1" y="410473"/>
            <a:ext cx="12192000" cy="388620"/>
          </a:xfrm>
          <a:prstGeom prst="rect">
            <a:avLst/>
          </a:prstGeom>
          <a:solidFill>
            <a:srgbClr val="CC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Arial Black" panose="020B0A04020102020204" pitchFamily="34" charset="0"/>
              </a:rPr>
              <a:t>5 - GOAL SETTING PROCESS</a:t>
            </a:r>
          </a:p>
        </p:txBody>
      </p:sp>
      <p:pic>
        <p:nvPicPr>
          <p:cNvPr id="12" name="Picture 11" descr="A picture containing text&#10;&#10;Description automatically generated">
            <a:extLst>
              <a:ext uri="{FF2B5EF4-FFF2-40B4-BE49-F238E27FC236}">
                <a16:creationId xmlns:a16="http://schemas.microsoft.com/office/drawing/2014/main" id="{1B0FA139-FBB8-90B4-723C-2E647C8B66A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5899" y="191889"/>
            <a:ext cx="1313351" cy="1070518"/>
          </a:xfrm>
          <a:prstGeom prst="rect">
            <a:avLst/>
          </a:prstGeom>
        </p:spPr>
      </p:pic>
      <p:sp>
        <p:nvSpPr>
          <p:cNvPr id="5" name="Date Placeholder 4">
            <a:extLst>
              <a:ext uri="{FF2B5EF4-FFF2-40B4-BE49-F238E27FC236}">
                <a16:creationId xmlns:a16="http://schemas.microsoft.com/office/drawing/2014/main" id="{8082D1F1-B844-9195-C43B-24AD18A32EE6}"/>
              </a:ext>
            </a:extLst>
          </p:cNvPr>
          <p:cNvSpPr>
            <a:spLocks noGrp="1"/>
          </p:cNvSpPr>
          <p:nvPr>
            <p:ph type="dt" sz="half" idx="10"/>
          </p:nvPr>
        </p:nvSpPr>
        <p:spPr/>
        <p:txBody>
          <a:bodyPr/>
          <a:lstStyle/>
          <a:p>
            <a:r>
              <a:rPr lang="en-US"/>
              <a:t>June 2022</a:t>
            </a:r>
          </a:p>
        </p:txBody>
      </p:sp>
      <p:sp>
        <p:nvSpPr>
          <p:cNvPr id="6" name="Slide Number Placeholder 5">
            <a:extLst>
              <a:ext uri="{FF2B5EF4-FFF2-40B4-BE49-F238E27FC236}">
                <a16:creationId xmlns:a16="http://schemas.microsoft.com/office/drawing/2014/main" id="{57631E8D-DEAE-D1DA-6CD6-4646A19A6524}"/>
              </a:ext>
            </a:extLst>
          </p:cNvPr>
          <p:cNvSpPr>
            <a:spLocks noGrp="1"/>
          </p:cNvSpPr>
          <p:nvPr>
            <p:ph type="sldNum" sz="quarter" idx="12"/>
          </p:nvPr>
        </p:nvSpPr>
        <p:spPr/>
        <p:txBody>
          <a:bodyPr/>
          <a:lstStyle/>
          <a:p>
            <a:fld id="{93E55EF9-A4B1-4FAA-99A0-0970FED03DAB}" type="slidenum">
              <a:rPr lang="en-US" smtClean="0"/>
              <a:t>7</a:t>
            </a:fld>
            <a:endParaRPr lang="en-US"/>
          </a:p>
        </p:txBody>
      </p:sp>
      <p:sp>
        <p:nvSpPr>
          <p:cNvPr id="9" name="Title 1">
            <a:extLst>
              <a:ext uri="{FF2B5EF4-FFF2-40B4-BE49-F238E27FC236}">
                <a16:creationId xmlns:a16="http://schemas.microsoft.com/office/drawing/2014/main" id="{401ACFD4-4F23-9673-32E8-9AC44BF7C2B0}"/>
              </a:ext>
            </a:extLst>
          </p:cNvPr>
          <p:cNvSpPr txBox="1">
            <a:spLocks/>
          </p:cNvSpPr>
          <p:nvPr/>
        </p:nvSpPr>
        <p:spPr>
          <a:xfrm>
            <a:off x="962574" y="1511752"/>
            <a:ext cx="8115303" cy="524079"/>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900" b="1" dirty="0">
                <a:solidFill>
                  <a:srgbClr val="CC0000"/>
                </a:solidFill>
                <a:latin typeface="Arial" panose="020B0604020202020204" pitchFamily="34" charset="0"/>
                <a:cs typeface="Arial" panose="020B0604020202020204" pitchFamily="34" charset="0"/>
              </a:rPr>
              <a:t>WE’RE CREATURES OF HABIT…</a:t>
            </a:r>
          </a:p>
        </p:txBody>
      </p:sp>
      <p:sp>
        <p:nvSpPr>
          <p:cNvPr id="11" name="Title 1">
            <a:extLst>
              <a:ext uri="{FF2B5EF4-FFF2-40B4-BE49-F238E27FC236}">
                <a16:creationId xmlns:a16="http://schemas.microsoft.com/office/drawing/2014/main" id="{288FEC5C-63BB-B9C1-72CF-9D36559A4B4F}"/>
              </a:ext>
            </a:extLst>
          </p:cNvPr>
          <p:cNvSpPr txBox="1">
            <a:spLocks/>
          </p:cNvSpPr>
          <p:nvPr/>
        </p:nvSpPr>
        <p:spPr>
          <a:xfrm>
            <a:off x="2837294" y="816768"/>
            <a:ext cx="8479563" cy="351930"/>
          </a:xfrm>
          <a:prstGeom prst="rect">
            <a:avLst/>
          </a:prstGeom>
          <a:solidFill>
            <a:srgbClr val="002060"/>
          </a:solidFill>
        </p:spPr>
        <p:txBody>
          <a:bodyPr vert="horz" lIns="91440" tIns="45720" rIns="91440" bIns="45720" rtlCol="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Aft>
                <a:spcPts val="600"/>
              </a:spcAft>
            </a:pPr>
            <a:r>
              <a:rPr lang="en-US" sz="1800" b="1" i="1" dirty="0">
                <a:solidFill>
                  <a:srgbClr val="FFFFCC"/>
                </a:solidFill>
                <a:latin typeface="+mn-lt"/>
                <a:ea typeface="+mn-ea"/>
                <a:cs typeface="+mn-cs"/>
              </a:rPr>
              <a:t>Part A. THE IMPORTANCE OF GOAL SETTING</a:t>
            </a:r>
            <a:endParaRPr lang="en-US" sz="1800" i="1" dirty="0">
              <a:solidFill>
                <a:srgbClr val="FFFFCC"/>
              </a:solidFill>
              <a:latin typeface="+mn-lt"/>
              <a:ea typeface="+mn-ea"/>
              <a:cs typeface="+mn-cs"/>
            </a:endParaRPr>
          </a:p>
        </p:txBody>
      </p:sp>
    </p:spTree>
    <p:extLst>
      <p:ext uri="{BB962C8B-B14F-4D97-AF65-F5344CB8AC3E}">
        <p14:creationId xmlns:p14="http://schemas.microsoft.com/office/powerpoint/2010/main" val="727259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9CAB63F-5538-261D-A900-EEC4E2E4B014}"/>
              </a:ext>
            </a:extLst>
          </p:cNvPr>
          <p:cNvSpPr>
            <a:spLocks noGrp="1"/>
          </p:cNvSpPr>
          <p:nvPr>
            <p:ph idx="1"/>
          </p:nvPr>
        </p:nvSpPr>
        <p:spPr>
          <a:xfrm>
            <a:off x="626226" y="1994764"/>
            <a:ext cx="10939548" cy="3969853"/>
          </a:xfrm>
        </p:spPr>
        <p:txBody>
          <a:bodyPr>
            <a:normAutofit fontScale="77500" lnSpcReduction="20000"/>
          </a:bodyPr>
          <a:lstStyle/>
          <a:p>
            <a:pPr marL="0" indent="0">
              <a:lnSpc>
                <a:spcPct val="90000"/>
              </a:lnSpc>
              <a:buNone/>
            </a:pPr>
            <a:r>
              <a:rPr lang="en-US" altLang="en-US" sz="5400" dirty="0">
                <a:solidFill>
                  <a:srgbClr val="000066"/>
                </a:solidFill>
                <a:effectLst>
                  <a:outerShdw blurRad="38100" dist="38100" dir="2700000" algn="tl">
                    <a:srgbClr val="C0C0C0"/>
                  </a:outerShdw>
                </a:effectLst>
              </a:rPr>
              <a:t>3.  Its well known that </a:t>
            </a:r>
            <a:r>
              <a:rPr lang="en-US" altLang="en-US" sz="5400" b="1" dirty="0">
                <a:solidFill>
                  <a:srgbClr val="000066"/>
                </a:solidFill>
                <a:effectLst>
                  <a:outerShdw blurRad="38100" dist="38100" dir="2700000" algn="tl">
                    <a:srgbClr val="C0C0C0"/>
                  </a:outerShdw>
                </a:effectLst>
              </a:rPr>
              <a:t>if we do not have something to prove or pursue, </a:t>
            </a:r>
            <a:r>
              <a:rPr lang="en-US" altLang="en-US" sz="5400" dirty="0">
                <a:solidFill>
                  <a:srgbClr val="000066"/>
                </a:solidFill>
                <a:effectLst>
                  <a:outerShdw blurRad="38100" dist="38100" dir="2700000" algn="tl">
                    <a:srgbClr val="C0C0C0"/>
                  </a:outerShdw>
                </a:effectLst>
              </a:rPr>
              <a:t>we will generally rust out rather than just wear out. </a:t>
            </a:r>
          </a:p>
          <a:p>
            <a:pPr>
              <a:lnSpc>
                <a:spcPct val="90000"/>
              </a:lnSpc>
              <a:buFont typeface="Wingdings" panose="05000000000000000000" pitchFamily="2" charset="2"/>
              <a:buNone/>
            </a:pPr>
            <a:endParaRPr lang="en-US" altLang="en-US" sz="1100" dirty="0">
              <a:solidFill>
                <a:srgbClr val="000066"/>
              </a:solidFill>
              <a:effectLst>
                <a:outerShdw blurRad="38100" dist="38100" dir="2700000" algn="tl">
                  <a:srgbClr val="C0C0C0"/>
                </a:outerShdw>
              </a:effectLst>
            </a:endParaRPr>
          </a:p>
          <a:p>
            <a:pPr>
              <a:lnSpc>
                <a:spcPct val="90000"/>
              </a:lnSpc>
            </a:pPr>
            <a:r>
              <a:rPr lang="en-US" altLang="en-US" sz="5400" dirty="0">
                <a:solidFill>
                  <a:srgbClr val="000066"/>
                </a:solidFill>
                <a:effectLst>
                  <a:outerShdw blurRad="38100" dist="38100" dir="2700000" algn="tl">
                    <a:srgbClr val="C0C0C0"/>
                  </a:outerShdw>
                </a:effectLst>
              </a:rPr>
              <a:t>Look at anyone successful at an older age, such as an Artist, they’re always working toward that next Masterpiece – their next goal.</a:t>
            </a:r>
          </a:p>
          <a:p>
            <a:pPr>
              <a:lnSpc>
                <a:spcPct val="90000"/>
              </a:lnSpc>
              <a:buFont typeface="Wingdings" panose="05000000000000000000" pitchFamily="2" charset="2"/>
              <a:buNone/>
            </a:pPr>
            <a:endParaRPr lang="en-US" altLang="en-US" sz="1000" dirty="0">
              <a:solidFill>
                <a:srgbClr val="000066"/>
              </a:solidFill>
              <a:effectLst>
                <a:outerShdw blurRad="38100" dist="38100" dir="2700000" algn="tl">
                  <a:srgbClr val="C0C0C0"/>
                </a:outerShdw>
              </a:effectLst>
            </a:endParaRPr>
          </a:p>
          <a:p>
            <a:pPr>
              <a:lnSpc>
                <a:spcPct val="90000"/>
              </a:lnSpc>
            </a:pPr>
            <a:r>
              <a:rPr lang="en-US" altLang="en-US" sz="5400" dirty="0">
                <a:solidFill>
                  <a:srgbClr val="000066"/>
                </a:solidFill>
                <a:effectLst>
                  <a:outerShdw blurRad="38100" dist="38100" dir="2700000" algn="tl">
                    <a:srgbClr val="C0C0C0"/>
                  </a:outerShdw>
                </a:effectLst>
              </a:rPr>
              <a:t> Be an artist with your own interests.</a:t>
            </a:r>
          </a:p>
          <a:p>
            <a:pPr>
              <a:lnSpc>
                <a:spcPct val="80000"/>
              </a:lnSpc>
              <a:buFont typeface="Wingdings" panose="05000000000000000000" pitchFamily="2" charset="2"/>
              <a:buNone/>
            </a:pPr>
            <a:endParaRPr lang="en-US" altLang="en-US" sz="4800" b="1" dirty="0">
              <a:solidFill>
                <a:srgbClr val="000066"/>
              </a:solidFill>
              <a:effectLst>
                <a:outerShdw blurRad="38100" dist="38100" dir="2700000" algn="tl">
                  <a:srgbClr val="C0C0C0"/>
                </a:outerShdw>
              </a:effectLst>
            </a:endParaRPr>
          </a:p>
        </p:txBody>
      </p:sp>
      <p:sp>
        <p:nvSpPr>
          <p:cNvPr id="4" name="Rectangle 3">
            <a:extLst>
              <a:ext uri="{FF2B5EF4-FFF2-40B4-BE49-F238E27FC236}">
                <a16:creationId xmlns:a16="http://schemas.microsoft.com/office/drawing/2014/main" id="{FD25E634-2A10-A423-147E-1AE572F3F78C}"/>
              </a:ext>
            </a:extLst>
          </p:cNvPr>
          <p:cNvSpPr/>
          <p:nvPr/>
        </p:nvSpPr>
        <p:spPr>
          <a:xfrm>
            <a:off x="1" y="410473"/>
            <a:ext cx="12192000" cy="388620"/>
          </a:xfrm>
          <a:prstGeom prst="rect">
            <a:avLst/>
          </a:prstGeom>
          <a:solidFill>
            <a:srgbClr val="CC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Arial Black" panose="020B0A04020102020204" pitchFamily="34" charset="0"/>
              </a:rPr>
              <a:t>5 - GOAL SETTING PROCESS</a:t>
            </a:r>
          </a:p>
        </p:txBody>
      </p:sp>
      <p:pic>
        <p:nvPicPr>
          <p:cNvPr id="12" name="Picture 11" descr="A picture containing text&#10;&#10;Description automatically generated">
            <a:extLst>
              <a:ext uri="{FF2B5EF4-FFF2-40B4-BE49-F238E27FC236}">
                <a16:creationId xmlns:a16="http://schemas.microsoft.com/office/drawing/2014/main" id="{1B0FA139-FBB8-90B4-723C-2E647C8B66A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5899" y="191889"/>
            <a:ext cx="1313351" cy="1070518"/>
          </a:xfrm>
          <a:prstGeom prst="rect">
            <a:avLst/>
          </a:prstGeom>
        </p:spPr>
      </p:pic>
      <p:sp>
        <p:nvSpPr>
          <p:cNvPr id="5" name="Date Placeholder 4">
            <a:extLst>
              <a:ext uri="{FF2B5EF4-FFF2-40B4-BE49-F238E27FC236}">
                <a16:creationId xmlns:a16="http://schemas.microsoft.com/office/drawing/2014/main" id="{8082D1F1-B844-9195-C43B-24AD18A32EE6}"/>
              </a:ext>
            </a:extLst>
          </p:cNvPr>
          <p:cNvSpPr>
            <a:spLocks noGrp="1"/>
          </p:cNvSpPr>
          <p:nvPr>
            <p:ph type="dt" sz="half" idx="10"/>
          </p:nvPr>
        </p:nvSpPr>
        <p:spPr/>
        <p:txBody>
          <a:bodyPr/>
          <a:lstStyle/>
          <a:p>
            <a:r>
              <a:rPr lang="en-US"/>
              <a:t>June 2022</a:t>
            </a:r>
          </a:p>
        </p:txBody>
      </p:sp>
      <p:sp>
        <p:nvSpPr>
          <p:cNvPr id="6" name="Slide Number Placeholder 5">
            <a:extLst>
              <a:ext uri="{FF2B5EF4-FFF2-40B4-BE49-F238E27FC236}">
                <a16:creationId xmlns:a16="http://schemas.microsoft.com/office/drawing/2014/main" id="{57631E8D-DEAE-D1DA-6CD6-4646A19A6524}"/>
              </a:ext>
            </a:extLst>
          </p:cNvPr>
          <p:cNvSpPr>
            <a:spLocks noGrp="1"/>
          </p:cNvSpPr>
          <p:nvPr>
            <p:ph type="sldNum" sz="quarter" idx="12"/>
          </p:nvPr>
        </p:nvSpPr>
        <p:spPr>
          <a:xfrm>
            <a:off x="8822574" y="6356350"/>
            <a:ext cx="2743200" cy="365125"/>
          </a:xfrm>
        </p:spPr>
        <p:txBody>
          <a:bodyPr/>
          <a:lstStyle/>
          <a:p>
            <a:fld id="{93E55EF9-A4B1-4FAA-99A0-0970FED03DAB}" type="slidenum">
              <a:rPr lang="en-US" smtClean="0"/>
              <a:t>8</a:t>
            </a:fld>
            <a:endParaRPr lang="en-US" dirty="0"/>
          </a:p>
        </p:txBody>
      </p:sp>
      <p:sp>
        <p:nvSpPr>
          <p:cNvPr id="8" name="Title 1">
            <a:extLst>
              <a:ext uri="{FF2B5EF4-FFF2-40B4-BE49-F238E27FC236}">
                <a16:creationId xmlns:a16="http://schemas.microsoft.com/office/drawing/2014/main" id="{A585B070-6ECD-1838-296D-38284B485B97}"/>
              </a:ext>
            </a:extLst>
          </p:cNvPr>
          <p:cNvSpPr txBox="1">
            <a:spLocks/>
          </p:cNvSpPr>
          <p:nvPr/>
        </p:nvSpPr>
        <p:spPr>
          <a:xfrm>
            <a:off x="626226" y="1387079"/>
            <a:ext cx="8115303" cy="524079"/>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900" b="1" dirty="0">
                <a:solidFill>
                  <a:srgbClr val="CC0000"/>
                </a:solidFill>
                <a:latin typeface="Arial" panose="020B0604020202020204" pitchFamily="34" charset="0"/>
                <a:cs typeface="Arial" panose="020B0604020202020204" pitchFamily="34" charset="0"/>
              </a:rPr>
              <a:t>IF WE DON’T HAVE SOMETHING TO PROVE…</a:t>
            </a:r>
          </a:p>
        </p:txBody>
      </p:sp>
      <p:sp>
        <p:nvSpPr>
          <p:cNvPr id="11" name="Title 1">
            <a:extLst>
              <a:ext uri="{FF2B5EF4-FFF2-40B4-BE49-F238E27FC236}">
                <a16:creationId xmlns:a16="http://schemas.microsoft.com/office/drawing/2014/main" id="{0C42C277-4828-24CC-6B5E-5C0B292A733A}"/>
              </a:ext>
            </a:extLst>
          </p:cNvPr>
          <p:cNvSpPr txBox="1">
            <a:spLocks/>
          </p:cNvSpPr>
          <p:nvPr/>
        </p:nvSpPr>
        <p:spPr>
          <a:xfrm>
            <a:off x="2837294" y="816768"/>
            <a:ext cx="8479563" cy="351930"/>
          </a:xfrm>
          <a:prstGeom prst="rect">
            <a:avLst/>
          </a:prstGeom>
          <a:solidFill>
            <a:srgbClr val="002060"/>
          </a:solidFill>
        </p:spPr>
        <p:txBody>
          <a:bodyPr vert="horz" lIns="91440" tIns="45720" rIns="91440" bIns="45720" rtlCol="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Aft>
                <a:spcPts val="600"/>
              </a:spcAft>
            </a:pPr>
            <a:r>
              <a:rPr lang="en-US" sz="1800" b="1" i="1" dirty="0">
                <a:solidFill>
                  <a:srgbClr val="FFFFCC"/>
                </a:solidFill>
                <a:latin typeface="+mn-lt"/>
                <a:ea typeface="+mn-ea"/>
                <a:cs typeface="+mn-cs"/>
              </a:rPr>
              <a:t>Part A. THE IMPORTANCE OF GOAL SETTING</a:t>
            </a:r>
            <a:endParaRPr lang="en-US" sz="1800" i="1" dirty="0">
              <a:solidFill>
                <a:srgbClr val="FFFFCC"/>
              </a:solidFill>
              <a:latin typeface="+mn-lt"/>
              <a:ea typeface="+mn-ea"/>
              <a:cs typeface="+mn-cs"/>
            </a:endParaRPr>
          </a:p>
        </p:txBody>
      </p:sp>
    </p:spTree>
    <p:extLst>
      <p:ext uri="{BB962C8B-B14F-4D97-AF65-F5344CB8AC3E}">
        <p14:creationId xmlns:p14="http://schemas.microsoft.com/office/powerpoint/2010/main" val="30668865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9CAB63F-5538-261D-A900-EEC4E2E4B014}"/>
              </a:ext>
            </a:extLst>
          </p:cNvPr>
          <p:cNvSpPr>
            <a:spLocks noGrp="1"/>
          </p:cNvSpPr>
          <p:nvPr>
            <p:ph idx="1"/>
          </p:nvPr>
        </p:nvSpPr>
        <p:spPr>
          <a:xfrm>
            <a:off x="626226" y="1994764"/>
            <a:ext cx="10939548" cy="4361586"/>
          </a:xfrm>
        </p:spPr>
        <p:txBody>
          <a:bodyPr>
            <a:normAutofit fontScale="92500" lnSpcReduction="20000"/>
          </a:bodyPr>
          <a:lstStyle/>
          <a:p>
            <a:pPr>
              <a:buClr>
                <a:schemeClr val="tx1"/>
              </a:buClr>
              <a:buFont typeface="Wingdings" panose="05000000000000000000" pitchFamily="2" charset="2"/>
              <a:buNone/>
            </a:pPr>
            <a:r>
              <a:rPr lang="en-US" altLang="en-US" sz="5400" dirty="0">
                <a:solidFill>
                  <a:srgbClr val="000066"/>
                </a:solidFill>
                <a:effectLst>
                  <a:outerShdw blurRad="38100" dist="38100" dir="2700000" algn="tl">
                    <a:srgbClr val="000000">
                      <a:alpha val="43137"/>
                    </a:srgbClr>
                  </a:outerShdw>
                </a:effectLst>
              </a:rPr>
              <a:t>4.  Goals and the sense of purpose that accompanies them are necessary for survival.</a:t>
            </a:r>
          </a:p>
          <a:p>
            <a:pPr>
              <a:buClr>
                <a:schemeClr val="tx1"/>
              </a:buClr>
              <a:buFont typeface="Wingdings" panose="05000000000000000000" pitchFamily="2" charset="2"/>
              <a:buNone/>
            </a:pPr>
            <a:r>
              <a:rPr lang="en-US" altLang="en-US" sz="5400" dirty="0">
                <a:solidFill>
                  <a:srgbClr val="000066"/>
                </a:solidFill>
                <a:effectLst>
                  <a:outerShdw blurRad="38100" dist="38100" dir="2700000" algn="tl">
                    <a:srgbClr val="000000">
                      <a:alpha val="43137"/>
                    </a:srgbClr>
                  </a:outerShdw>
                </a:effectLst>
              </a:rPr>
              <a:t>     - </a:t>
            </a:r>
            <a:r>
              <a:rPr lang="en-US" altLang="en-US" sz="5400" i="1" dirty="0">
                <a:solidFill>
                  <a:srgbClr val="000066"/>
                </a:solidFill>
                <a:effectLst>
                  <a:outerShdw blurRad="38100" dist="38100" dir="2700000" algn="tl">
                    <a:srgbClr val="000000">
                      <a:alpha val="43137"/>
                    </a:srgbClr>
                  </a:outerShdw>
                </a:effectLst>
              </a:rPr>
              <a:t>Factual Insurance Company Actuaries</a:t>
            </a:r>
            <a:r>
              <a:rPr lang="en-US" altLang="en-US" sz="5400" dirty="0">
                <a:solidFill>
                  <a:srgbClr val="000066"/>
                </a:solidFill>
                <a:effectLst>
                  <a:outerShdw blurRad="38100" dist="38100" dir="2700000" algn="tl">
                    <a:srgbClr val="000000">
                      <a:alpha val="43137"/>
                    </a:srgbClr>
                  </a:outerShdw>
                </a:effectLst>
              </a:rPr>
              <a:t> </a:t>
            </a:r>
            <a:r>
              <a:rPr lang="en-US" altLang="en-US" sz="5400" i="1" dirty="0">
                <a:solidFill>
                  <a:srgbClr val="000066"/>
                </a:solidFill>
                <a:effectLst>
                  <a:outerShdw blurRad="38100" dist="38100" dir="2700000" algn="tl">
                    <a:srgbClr val="000000">
                      <a:alpha val="43137"/>
                    </a:srgbClr>
                  </a:outerShdw>
                </a:effectLst>
              </a:rPr>
              <a:t>Reports</a:t>
            </a:r>
            <a:r>
              <a:rPr lang="en-US" altLang="en-US" sz="5400" dirty="0">
                <a:solidFill>
                  <a:srgbClr val="000066"/>
                </a:solidFill>
                <a:effectLst>
                  <a:outerShdw blurRad="38100" dist="38100" dir="2700000" algn="tl">
                    <a:srgbClr val="000000">
                      <a:alpha val="43137"/>
                    </a:srgbClr>
                  </a:outerShdw>
                </a:effectLst>
              </a:rPr>
              <a:t> </a:t>
            </a:r>
            <a:r>
              <a:rPr lang="en-US" altLang="en-US" sz="5400" u="sng" dirty="0">
                <a:solidFill>
                  <a:srgbClr val="000066"/>
                </a:solidFill>
                <a:effectLst>
                  <a:outerShdw blurRad="38100" dist="38100" dir="2700000" algn="tl">
                    <a:srgbClr val="000000">
                      <a:alpha val="43137"/>
                    </a:srgbClr>
                  </a:outerShdw>
                </a:effectLst>
              </a:rPr>
              <a:t>confirm</a:t>
            </a:r>
            <a:r>
              <a:rPr lang="en-US" altLang="en-US" sz="5400" dirty="0">
                <a:solidFill>
                  <a:srgbClr val="000066"/>
                </a:solidFill>
                <a:effectLst>
                  <a:outerShdw blurRad="38100" dist="38100" dir="2700000" algn="tl">
                    <a:srgbClr val="000000">
                      <a:alpha val="43137"/>
                    </a:srgbClr>
                  </a:outerShdw>
                </a:effectLst>
              </a:rPr>
              <a:t> high incidences of poor health and death shortly after mandatory retirement age.</a:t>
            </a:r>
          </a:p>
          <a:p>
            <a:pPr>
              <a:lnSpc>
                <a:spcPct val="80000"/>
              </a:lnSpc>
              <a:buFont typeface="Wingdings" panose="05000000000000000000" pitchFamily="2" charset="2"/>
              <a:buNone/>
            </a:pPr>
            <a:endParaRPr lang="en-US" altLang="en-US" sz="4800" b="1" dirty="0">
              <a:solidFill>
                <a:srgbClr val="000066"/>
              </a:solidFill>
              <a:effectLst>
                <a:outerShdw blurRad="38100" dist="38100" dir="2700000" algn="tl">
                  <a:srgbClr val="C0C0C0"/>
                </a:outerShdw>
              </a:effectLst>
            </a:endParaRPr>
          </a:p>
        </p:txBody>
      </p:sp>
      <p:sp>
        <p:nvSpPr>
          <p:cNvPr id="4" name="Rectangle 3">
            <a:extLst>
              <a:ext uri="{FF2B5EF4-FFF2-40B4-BE49-F238E27FC236}">
                <a16:creationId xmlns:a16="http://schemas.microsoft.com/office/drawing/2014/main" id="{FD25E634-2A10-A423-147E-1AE572F3F78C}"/>
              </a:ext>
            </a:extLst>
          </p:cNvPr>
          <p:cNvSpPr/>
          <p:nvPr/>
        </p:nvSpPr>
        <p:spPr>
          <a:xfrm>
            <a:off x="1" y="410473"/>
            <a:ext cx="12192000" cy="388620"/>
          </a:xfrm>
          <a:prstGeom prst="rect">
            <a:avLst/>
          </a:prstGeom>
          <a:solidFill>
            <a:srgbClr val="CC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Arial Black" panose="020B0A04020102020204" pitchFamily="34" charset="0"/>
              </a:rPr>
              <a:t>5 - GOAL SETTING PROCESS</a:t>
            </a:r>
          </a:p>
        </p:txBody>
      </p:sp>
      <p:pic>
        <p:nvPicPr>
          <p:cNvPr id="12" name="Picture 11" descr="A picture containing text&#10;&#10;Description automatically generated">
            <a:extLst>
              <a:ext uri="{FF2B5EF4-FFF2-40B4-BE49-F238E27FC236}">
                <a16:creationId xmlns:a16="http://schemas.microsoft.com/office/drawing/2014/main" id="{1B0FA139-FBB8-90B4-723C-2E647C8B66A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5899" y="191889"/>
            <a:ext cx="1313351" cy="1070518"/>
          </a:xfrm>
          <a:prstGeom prst="rect">
            <a:avLst/>
          </a:prstGeom>
        </p:spPr>
      </p:pic>
      <p:sp>
        <p:nvSpPr>
          <p:cNvPr id="5" name="Date Placeholder 4">
            <a:extLst>
              <a:ext uri="{FF2B5EF4-FFF2-40B4-BE49-F238E27FC236}">
                <a16:creationId xmlns:a16="http://schemas.microsoft.com/office/drawing/2014/main" id="{8082D1F1-B844-9195-C43B-24AD18A32EE6}"/>
              </a:ext>
            </a:extLst>
          </p:cNvPr>
          <p:cNvSpPr>
            <a:spLocks noGrp="1"/>
          </p:cNvSpPr>
          <p:nvPr>
            <p:ph type="dt" sz="half" idx="10"/>
          </p:nvPr>
        </p:nvSpPr>
        <p:spPr/>
        <p:txBody>
          <a:bodyPr/>
          <a:lstStyle/>
          <a:p>
            <a:r>
              <a:rPr lang="en-US"/>
              <a:t>June 2022</a:t>
            </a:r>
          </a:p>
        </p:txBody>
      </p:sp>
      <p:sp>
        <p:nvSpPr>
          <p:cNvPr id="6" name="Slide Number Placeholder 5">
            <a:extLst>
              <a:ext uri="{FF2B5EF4-FFF2-40B4-BE49-F238E27FC236}">
                <a16:creationId xmlns:a16="http://schemas.microsoft.com/office/drawing/2014/main" id="{57631E8D-DEAE-D1DA-6CD6-4646A19A6524}"/>
              </a:ext>
            </a:extLst>
          </p:cNvPr>
          <p:cNvSpPr>
            <a:spLocks noGrp="1"/>
          </p:cNvSpPr>
          <p:nvPr>
            <p:ph type="sldNum" sz="quarter" idx="12"/>
          </p:nvPr>
        </p:nvSpPr>
        <p:spPr>
          <a:xfrm>
            <a:off x="8822574" y="6356350"/>
            <a:ext cx="2743200" cy="365125"/>
          </a:xfrm>
        </p:spPr>
        <p:txBody>
          <a:bodyPr/>
          <a:lstStyle/>
          <a:p>
            <a:fld id="{93E55EF9-A4B1-4FAA-99A0-0970FED03DAB}" type="slidenum">
              <a:rPr lang="en-US" smtClean="0"/>
              <a:t>9</a:t>
            </a:fld>
            <a:endParaRPr lang="en-US" dirty="0"/>
          </a:p>
        </p:txBody>
      </p:sp>
      <p:sp>
        <p:nvSpPr>
          <p:cNvPr id="8" name="Title 1">
            <a:extLst>
              <a:ext uri="{FF2B5EF4-FFF2-40B4-BE49-F238E27FC236}">
                <a16:creationId xmlns:a16="http://schemas.microsoft.com/office/drawing/2014/main" id="{A585B070-6ECD-1838-296D-38284B485B97}"/>
              </a:ext>
            </a:extLst>
          </p:cNvPr>
          <p:cNvSpPr txBox="1">
            <a:spLocks/>
          </p:cNvSpPr>
          <p:nvPr/>
        </p:nvSpPr>
        <p:spPr>
          <a:xfrm>
            <a:off x="626226" y="1387079"/>
            <a:ext cx="9946525" cy="524079"/>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900" b="1" dirty="0">
                <a:solidFill>
                  <a:srgbClr val="CC0000"/>
                </a:solidFill>
                <a:latin typeface="Arial" panose="020B0604020202020204" pitchFamily="34" charset="0"/>
                <a:cs typeface="Arial" panose="020B0604020202020204" pitchFamily="34" charset="0"/>
              </a:rPr>
              <a:t>DECADES OF STATISTICS PROVE THIS OUT…</a:t>
            </a:r>
          </a:p>
        </p:txBody>
      </p:sp>
      <p:sp>
        <p:nvSpPr>
          <p:cNvPr id="11" name="Title 1">
            <a:extLst>
              <a:ext uri="{FF2B5EF4-FFF2-40B4-BE49-F238E27FC236}">
                <a16:creationId xmlns:a16="http://schemas.microsoft.com/office/drawing/2014/main" id="{8F1DDC9F-AAEE-B823-58E9-AA6AE30EC9B1}"/>
              </a:ext>
            </a:extLst>
          </p:cNvPr>
          <p:cNvSpPr txBox="1">
            <a:spLocks/>
          </p:cNvSpPr>
          <p:nvPr/>
        </p:nvSpPr>
        <p:spPr>
          <a:xfrm>
            <a:off x="2837294" y="807040"/>
            <a:ext cx="8479563" cy="351930"/>
          </a:xfrm>
          <a:prstGeom prst="rect">
            <a:avLst/>
          </a:prstGeom>
          <a:solidFill>
            <a:srgbClr val="002060"/>
          </a:solidFill>
        </p:spPr>
        <p:txBody>
          <a:bodyPr vert="horz" lIns="91440" tIns="45720" rIns="91440" bIns="45720" rtlCol="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Aft>
                <a:spcPts val="600"/>
              </a:spcAft>
            </a:pPr>
            <a:r>
              <a:rPr lang="en-US" sz="1800" b="1" i="1" dirty="0">
                <a:solidFill>
                  <a:srgbClr val="FFFFCC"/>
                </a:solidFill>
                <a:latin typeface="+mn-lt"/>
                <a:ea typeface="+mn-ea"/>
                <a:cs typeface="+mn-cs"/>
              </a:rPr>
              <a:t>Part A. THE IMPORTANCE OF GOAL SETTING</a:t>
            </a:r>
            <a:endParaRPr lang="en-US" sz="1800" i="1" dirty="0">
              <a:solidFill>
                <a:srgbClr val="FFFFCC"/>
              </a:solidFill>
              <a:latin typeface="+mn-lt"/>
              <a:ea typeface="+mn-ea"/>
              <a:cs typeface="+mn-cs"/>
            </a:endParaRPr>
          </a:p>
        </p:txBody>
      </p:sp>
    </p:spTree>
    <p:extLst>
      <p:ext uri="{BB962C8B-B14F-4D97-AF65-F5344CB8AC3E}">
        <p14:creationId xmlns:p14="http://schemas.microsoft.com/office/powerpoint/2010/main" val="9271085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11516</TotalTime>
  <Words>3812</Words>
  <Application>Microsoft Office PowerPoint</Application>
  <PresentationFormat>Widescreen</PresentationFormat>
  <Paragraphs>503</Paragraphs>
  <Slides>54</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54</vt:i4>
      </vt:variant>
    </vt:vector>
  </HeadingPairs>
  <TitlesOfParts>
    <vt:vector size="62" baseType="lpstr">
      <vt:lpstr>Amasis MT Pro Medium</vt:lpstr>
      <vt:lpstr>Arial</vt:lpstr>
      <vt:lpstr>Arial Black</vt:lpstr>
      <vt:lpstr>Calibri</vt:lpstr>
      <vt:lpstr>Calibri Light</vt:lpstr>
      <vt:lpstr>Sitka Text Semibold</vt:lpstr>
      <vt:lpstr>Wingdings</vt:lpstr>
      <vt:lpstr>Office Theme</vt:lpstr>
      <vt:lpstr>PowerPoint Presentation</vt:lpstr>
      <vt:lpstr>PowerPoint Presentation</vt:lpstr>
      <vt:lpstr>Class Subjects: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Importance of Goal Setting: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AIR FORCE EXPLORERS</dc:title>
  <dc:creator>Thomas Block</dc:creator>
  <cp:lastModifiedBy>Thomas Block</cp:lastModifiedBy>
  <cp:revision>80</cp:revision>
  <cp:lastPrinted>2022-06-01T18:00:39Z</cp:lastPrinted>
  <dcterms:created xsi:type="dcterms:W3CDTF">2022-05-20T19:19:51Z</dcterms:created>
  <dcterms:modified xsi:type="dcterms:W3CDTF">2022-08-05T18:19:34Z</dcterms:modified>
</cp:coreProperties>
</file>